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8" r:id="rId4"/>
    <p:sldId id="259" r:id="rId5"/>
    <p:sldId id="260" r:id="rId6"/>
    <p:sldId id="263"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304"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627FC-7A4E-4EA2-8038-D9AE956E497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9147569-DCD8-4791-8A20-1F517C357D41}">
      <dgm:prSet phldrT="[Text]"/>
      <dgm:spPr/>
      <dgm:t>
        <a:bodyPr/>
        <a:lstStyle/>
        <a:p>
          <a:pPr>
            <a:lnSpc>
              <a:spcPct val="100000"/>
            </a:lnSpc>
          </a:pPr>
          <a:r>
            <a:rPr lang="he-IL" dirty="0"/>
            <a:t>שאלה 1</a:t>
          </a:r>
        </a:p>
        <a:p>
          <a:pPr>
            <a:lnSpc>
              <a:spcPct val="100000"/>
            </a:lnSpc>
          </a:pPr>
          <a:r>
            <a:rPr lang="he-IL" dirty="0"/>
            <a:t>על אלסקה</a:t>
          </a:r>
          <a:endParaRPr lang="en-US" dirty="0"/>
        </a:p>
      </dgm:t>
    </dgm:pt>
    <dgm:pt modelId="{4BEBE6CB-2CFF-4173-A5A7-3E7BB548BAAD}" type="parTrans" cxnId="{604FA1B1-37DC-40A6-8D1C-6DB314F90B4E}">
      <dgm:prSet/>
      <dgm:spPr/>
      <dgm:t>
        <a:bodyPr/>
        <a:lstStyle/>
        <a:p>
          <a:endParaRPr lang="en-US"/>
        </a:p>
      </dgm:t>
    </dgm:pt>
    <dgm:pt modelId="{6EB774DB-8670-434C-9ABF-1EEEEB70F28F}" type="sibTrans" cxnId="{604FA1B1-37DC-40A6-8D1C-6DB314F90B4E}">
      <dgm:prSet/>
      <dgm:spPr/>
      <dgm:t>
        <a:bodyPr/>
        <a:lstStyle/>
        <a:p>
          <a:endParaRPr lang="en-US"/>
        </a:p>
      </dgm:t>
    </dgm:pt>
    <dgm:pt modelId="{98694A9C-1EE7-44D6-AEAA-64A8BC136EAF}">
      <dgm:prSet phldrT="[Text]"/>
      <dgm:spPr/>
      <dgm:t>
        <a:bodyPr/>
        <a:lstStyle/>
        <a:p>
          <a:pPr algn="ctr">
            <a:lnSpc>
              <a:spcPct val="100000"/>
            </a:lnSpc>
          </a:pPr>
          <a:r>
            <a:rPr lang="he-IL" dirty="0"/>
            <a:t>האם זו הייתה תאונה או התאבדות?</a:t>
          </a:r>
          <a:endParaRPr lang="en-US" dirty="0"/>
        </a:p>
      </dgm:t>
    </dgm:pt>
    <dgm:pt modelId="{E548F80E-CADD-4BF4-81C9-34258C66F558}" type="parTrans" cxnId="{A723FDA0-A47C-4D9F-B3FF-C897942D9D35}">
      <dgm:prSet/>
      <dgm:spPr/>
      <dgm:t>
        <a:bodyPr/>
        <a:lstStyle/>
        <a:p>
          <a:endParaRPr lang="en-US"/>
        </a:p>
      </dgm:t>
    </dgm:pt>
    <dgm:pt modelId="{C9628A01-B822-41D8-B133-B031A9402186}" type="sibTrans" cxnId="{A723FDA0-A47C-4D9F-B3FF-C897942D9D35}">
      <dgm:prSet/>
      <dgm:spPr/>
      <dgm:t>
        <a:bodyPr/>
        <a:lstStyle/>
        <a:p>
          <a:endParaRPr lang="en-US"/>
        </a:p>
      </dgm:t>
    </dgm:pt>
    <dgm:pt modelId="{078BFB67-97D8-46FC-B000-13874B0DA6D9}">
      <dgm:prSet phldrT="[Text]"/>
      <dgm:spPr/>
      <dgm:t>
        <a:bodyPr/>
        <a:lstStyle/>
        <a:p>
          <a:pPr>
            <a:lnSpc>
              <a:spcPct val="100000"/>
            </a:lnSpc>
          </a:pPr>
          <a:r>
            <a:rPr lang="he-IL" dirty="0"/>
            <a:t>שאלה 2 </a:t>
          </a:r>
        </a:p>
        <a:p>
          <a:pPr>
            <a:lnSpc>
              <a:spcPct val="100000"/>
            </a:lnSpc>
          </a:pPr>
          <a:r>
            <a:rPr lang="he-IL" dirty="0"/>
            <a:t>על מיילס </a:t>
          </a:r>
          <a:endParaRPr lang="en-US" dirty="0"/>
        </a:p>
      </dgm:t>
    </dgm:pt>
    <dgm:pt modelId="{99388133-0212-4D8D-8883-23CE3172D228}" type="parTrans" cxnId="{CAB0925B-2090-4324-9751-FD4A4C4142CD}">
      <dgm:prSet/>
      <dgm:spPr/>
      <dgm:t>
        <a:bodyPr/>
        <a:lstStyle/>
        <a:p>
          <a:endParaRPr lang="en-US"/>
        </a:p>
      </dgm:t>
    </dgm:pt>
    <dgm:pt modelId="{D3C47B33-5D46-47C6-B745-1BD1A9D95DA4}" type="sibTrans" cxnId="{CAB0925B-2090-4324-9751-FD4A4C4142CD}">
      <dgm:prSet/>
      <dgm:spPr/>
      <dgm:t>
        <a:bodyPr/>
        <a:lstStyle/>
        <a:p>
          <a:endParaRPr lang="en-US"/>
        </a:p>
      </dgm:t>
    </dgm:pt>
    <dgm:pt modelId="{03453C5E-7DDC-422C-AB7B-481985303BC3}">
      <dgm:prSet phldrT="[Text]"/>
      <dgm:spPr/>
      <dgm:t>
        <a:bodyPr/>
        <a:lstStyle/>
        <a:p>
          <a:pPr algn="ctr">
            <a:lnSpc>
              <a:spcPct val="100000"/>
            </a:lnSpc>
          </a:pPr>
          <a:r>
            <a:rPr lang="he-IL" dirty="0"/>
            <a:t>האם אפשר להיות מאוהב באדם שלא קיים?</a:t>
          </a:r>
          <a:endParaRPr lang="en-US" dirty="0"/>
        </a:p>
      </dgm:t>
    </dgm:pt>
    <dgm:pt modelId="{75CBD385-1CC6-47BF-A949-62DA07F9BC49}" type="parTrans" cxnId="{6D1284A9-8BD1-40AF-B708-05E0EB994C80}">
      <dgm:prSet/>
      <dgm:spPr/>
      <dgm:t>
        <a:bodyPr/>
        <a:lstStyle/>
        <a:p>
          <a:endParaRPr lang="en-US"/>
        </a:p>
      </dgm:t>
    </dgm:pt>
    <dgm:pt modelId="{425DC759-A2F2-4AFA-8E4E-3FD7C34B5EDB}" type="sibTrans" cxnId="{6D1284A9-8BD1-40AF-B708-05E0EB994C80}">
      <dgm:prSet/>
      <dgm:spPr/>
      <dgm:t>
        <a:bodyPr/>
        <a:lstStyle/>
        <a:p>
          <a:endParaRPr lang="en-US"/>
        </a:p>
      </dgm:t>
    </dgm:pt>
    <dgm:pt modelId="{E4B86B3A-E0B2-4A1A-ADF9-2E9B83C4360C}">
      <dgm:prSet phldrT="[Text]"/>
      <dgm:spPr/>
      <dgm:t>
        <a:bodyPr/>
        <a:lstStyle/>
        <a:p>
          <a:pPr>
            <a:lnSpc>
              <a:spcPct val="100000"/>
            </a:lnSpc>
          </a:pPr>
          <a:r>
            <a:rPr lang="he-IL" dirty="0"/>
            <a:t>שאלה 3</a:t>
          </a:r>
        </a:p>
        <a:p>
          <a:pPr>
            <a:lnSpc>
              <a:spcPct val="100000"/>
            </a:lnSpc>
          </a:pPr>
          <a:r>
            <a:rPr lang="he-IL" dirty="0"/>
            <a:t>על הרומן</a:t>
          </a:r>
          <a:endParaRPr lang="en-US" dirty="0"/>
        </a:p>
      </dgm:t>
    </dgm:pt>
    <dgm:pt modelId="{63037B0D-64ED-4D45-916C-52FC0AE5E2CF}" type="parTrans" cxnId="{A1CA5E0D-6941-4F66-B922-5323DCEE007A}">
      <dgm:prSet/>
      <dgm:spPr/>
      <dgm:t>
        <a:bodyPr/>
        <a:lstStyle/>
        <a:p>
          <a:endParaRPr lang="en-US"/>
        </a:p>
      </dgm:t>
    </dgm:pt>
    <dgm:pt modelId="{457C1591-F766-4F67-828A-F5F4F3ECF220}" type="sibTrans" cxnId="{A1CA5E0D-6941-4F66-B922-5323DCEE007A}">
      <dgm:prSet/>
      <dgm:spPr/>
      <dgm:t>
        <a:bodyPr/>
        <a:lstStyle/>
        <a:p>
          <a:endParaRPr lang="en-US"/>
        </a:p>
      </dgm:t>
    </dgm:pt>
    <dgm:pt modelId="{41A3A4BC-44F2-4AB6-AEDB-3875413FA039}">
      <dgm:prSet phldrT="[Text]"/>
      <dgm:spPr/>
      <dgm:t>
        <a:bodyPr/>
        <a:lstStyle/>
        <a:p>
          <a:pPr algn="ctr">
            <a:lnSpc>
              <a:spcPct val="100000"/>
            </a:lnSpc>
          </a:pPr>
          <a:r>
            <a:rPr lang="he-IL" dirty="0"/>
            <a:t>איך אפשר לצאת מהמבוך?</a:t>
          </a:r>
          <a:endParaRPr lang="en-US" dirty="0"/>
        </a:p>
      </dgm:t>
    </dgm:pt>
    <dgm:pt modelId="{78497286-72F3-4802-966E-626E67E62570}" type="parTrans" cxnId="{5943F27F-2830-43D3-A32E-EDEA47AC8BFB}">
      <dgm:prSet/>
      <dgm:spPr/>
      <dgm:t>
        <a:bodyPr/>
        <a:lstStyle/>
        <a:p>
          <a:endParaRPr lang="en-US"/>
        </a:p>
      </dgm:t>
    </dgm:pt>
    <dgm:pt modelId="{576AF6F2-05AB-4071-91C9-67B0B87A1040}" type="sibTrans" cxnId="{5943F27F-2830-43D3-A32E-EDEA47AC8BFB}">
      <dgm:prSet/>
      <dgm:spPr/>
      <dgm:t>
        <a:bodyPr/>
        <a:lstStyle/>
        <a:p>
          <a:endParaRPr lang="en-US"/>
        </a:p>
      </dgm:t>
    </dgm:pt>
    <dgm:pt modelId="{0130E9F3-611B-4CF2-9442-555C617F1C36}" type="pres">
      <dgm:prSet presAssocID="{869627FC-7A4E-4EA2-8038-D9AE956E497E}" presName="root" presStyleCnt="0">
        <dgm:presLayoutVars>
          <dgm:dir/>
          <dgm:resizeHandles val="exact"/>
        </dgm:presLayoutVars>
      </dgm:prSet>
      <dgm:spPr/>
    </dgm:pt>
    <dgm:pt modelId="{F66797A5-CDEE-438D-9B91-12396D6DD2A6}" type="pres">
      <dgm:prSet presAssocID="{09147569-DCD8-4791-8A20-1F517C357D41}" presName="compNode" presStyleCnt="0"/>
      <dgm:spPr/>
    </dgm:pt>
    <dgm:pt modelId="{354B4E78-A2B1-4B92-9E82-F3EE6EF05290}" type="pres">
      <dgm:prSet presAssocID="{09147569-DCD8-4791-8A20-1F517C357D41}" presName="bgRect" presStyleLbl="bgShp" presStyleIdx="0" presStyleCnt="3" custLinFactNeighborY="-254"/>
      <dgm:spPr/>
    </dgm:pt>
    <dgm:pt modelId="{781E812C-CDDA-41C3-9A4C-BAEF89CB2A42}" type="pres">
      <dgm:prSet presAssocID="{09147569-DCD8-4791-8A20-1F517C357D4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6B14FED0-EC45-4A29-ACFC-5C8DF757BAD6}" type="pres">
      <dgm:prSet presAssocID="{09147569-DCD8-4791-8A20-1F517C357D41}" presName="spaceRect" presStyleCnt="0"/>
      <dgm:spPr/>
    </dgm:pt>
    <dgm:pt modelId="{AF967E28-3498-43A9-B6AC-F0DE1A39C09B}" type="pres">
      <dgm:prSet presAssocID="{09147569-DCD8-4791-8A20-1F517C357D41}" presName="parTx" presStyleLbl="revTx" presStyleIdx="0" presStyleCnt="6">
        <dgm:presLayoutVars>
          <dgm:chMax val="0"/>
          <dgm:chPref val="0"/>
        </dgm:presLayoutVars>
      </dgm:prSet>
      <dgm:spPr/>
    </dgm:pt>
    <dgm:pt modelId="{BCD9A429-73A3-40D6-975F-346BF8A20285}" type="pres">
      <dgm:prSet presAssocID="{09147569-DCD8-4791-8A20-1F517C357D41}" presName="desTx" presStyleLbl="revTx" presStyleIdx="1" presStyleCnt="6">
        <dgm:presLayoutVars/>
      </dgm:prSet>
      <dgm:spPr/>
    </dgm:pt>
    <dgm:pt modelId="{3F43A277-6070-4F43-B6E4-937A1BD3F76C}" type="pres">
      <dgm:prSet presAssocID="{6EB774DB-8670-434C-9ABF-1EEEEB70F28F}" presName="sibTrans" presStyleCnt="0"/>
      <dgm:spPr/>
    </dgm:pt>
    <dgm:pt modelId="{D562C131-1B78-4FA6-ADBC-C025E682AB6F}" type="pres">
      <dgm:prSet presAssocID="{078BFB67-97D8-46FC-B000-13874B0DA6D9}" presName="compNode" presStyleCnt="0"/>
      <dgm:spPr/>
    </dgm:pt>
    <dgm:pt modelId="{36797E59-A6FB-46E3-9718-E758C01178A0}" type="pres">
      <dgm:prSet presAssocID="{078BFB67-97D8-46FC-B000-13874B0DA6D9}" presName="bgRect" presStyleLbl="bgShp" presStyleIdx="1" presStyleCnt="3" custLinFactNeighborY="254"/>
      <dgm:spPr/>
    </dgm:pt>
    <dgm:pt modelId="{B2228744-5E4C-40F2-8B55-0C41D2F226BD}" type="pres">
      <dgm:prSet presAssocID="{078BFB67-97D8-46FC-B000-13874B0DA6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93993A88-CB8D-48C2-8BA0-6FBF5460FADF}" type="pres">
      <dgm:prSet presAssocID="{078BFB67-97D8-46FC-B000-13874B0DA6D9}" presName="spaceRect" presStyleCnt="0"/>
      <dgm:spPr/>
    </dgm:pt>
    <dgm:pt modelId="{D1A1CC77-8714-440B-9B32-FC4817FD0A91}" type="pres">
      <dgm:prSet presAssocID="{078BFB67-97D8-46FC-B000-13874B0DA6D9}" presName="parTx" presStyleLbl="revTx" presStyleIdx="2" presStyleCnt="6">
        <dgm:presLayoutVars>
          <dgm:chMax val="0"/>
          <dgm:chPref val="0"/>
        </dgm:presLayoutVars>
      </dgm:prSet>
      <dgm:spPr/>
    </dgm:pt>
    <dgm:pt modelId="{2EE481E5-8299-4CC7-AA11-AD2DBB008587}" type="pres">
      <dgm:prSet presAssocID="{078BFB67-97D8-46FC-B000-13874B0DA6D9}" presName="desTx" presStyleLbl="revTx" presStyleIdx="3" presStyleCnt="6">
        <dgm:presLayoutVars/>
      </dgm:prSet>
      <dgm:spPr/>
    </dgm:pt>
    <dgm:pt modelId="{35EAC74C-2273-4542-ACB0-6800D8A4BBDF}" type="pres">
      <dgm:prSet presAssocID="{D3C47B33-5D46-47C6-B745-1BD1A9D95DA4}" presName="sibTrans" presStyleCnt="0"/>
      <dgm:spPr/>
    </dgm:pt>
    <dgm:pt modelId="{D4BE4FE4-19D3-45FA-894D-29DE50753ABF}" type="pres">
      <dgm:prSet presAssocID="{E4B86B3A-E0B2-4A1A-ADF9-2E9B83C4360C}" presName="compNode" presStyleCnt="0"/>
      <dgm:spPr/>
    </dgm:pt>
    <dgm:pt modelId="{64D0AD84-C15E-4181-B8BE-1CF4BB79AFC7}" type="pres">
      <dgm:prSet presAssocID="{E4B86B3A-E0B2-4A1A-ADF9-2E9B83C4360C}" presName="bgRect" presStyleLbl="bgShp" presStyleIdx="2" presStyleCnt="3"/>
      <dgm:spPr/>
    </dgm:pt>
    <dgm:pt modelId="{34743F6D-8F55-4862-818A-34448AB4BFA1}" type="pres">
      <dgm:prSet presAssocID="{E4B86B3A-E0B2-4A1A-ADF9-2E9B83C436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uzzle"/>
        </a:ext>
      </dgm:extLst>
    </dgm:pt>
    <dgm:pt modelId="{8F13B0EC-E274-4AC5-9AC4-7D84790F584F}" type="pres">
      <dgm:prSet presAssocID="{E4B86B3A-E0B2-4A1A-ADF9-2E9B83C4360C}" presName="spaceRect" presStyleCnt="0"/>
      <dgm:spPr/>
    </dgm:pt>
    <dgm:pt modelId="{FD09FBE2-DE73-44C8-959B-987852DF6B84}" type="pres">
      <dgm:prSet presAssocID="{E4B86B3A-E0B2-4A1A-ADF9-2E9B83C4360C}" presName="parTx" presStyleLbl="revTx" presStyleIdx="4" presStyleCnt="6">
        <dgm:presLayoutVars>
          <dgm:chMax val="0"/>
          <dgm:chPref val="0"/>
        </dgm:presLayoutVars>
      </dgm:prSet>
      <dgm:spPr/>
    </dgm:pt>
    <dgm:pt modelId="{62A3A90B-3638-4FEE-9C11-E9A17186E075}" type="pres">
      <dgm:prSet presAssocID="{E4B86B3A-E0B2-4A1A-ADF9-2E9B83C4360C}" presName="desTx" presStyleLbl="revTx" presStyleIdx="5" presStyleCnt="6">
        <dgm:presLayoutVars/>
      </dgm:prSet>
      <dgm:spPr/>
    </dgm:pt>
  </dgm:ptLst>
  <dgm:cxnLst>
    <dgm:cxn modelId="{79D2C90A-43F2-4B3C-99F6-91289B7A3C01}" type="presOf" srcId="{41A3A4BC-44F2-4AB6-AEDB-3875413FA039}" destId="{62A3A90B-3638-4FEE-9C11-E9A17186E075}" srcOrd="0" destOrd="0" presId="urn:microsoft.com/office/officeart/2018/2/layout/IconVerticalSolidList"/>
    <dgm:cxn modelId="{A1CA5E0D-6941-4F66-B922-5323DCEE007A}" srcId="{869627FC-7A4E-4EA2-8038-D9AE956E497E}" destId="{E4B86B3A-E0B2-4A1A-ADF9-2E9B83C4360C}" srcOrd="2" destOrd="0" parTransId="{63037B0D-64ED-4D45-916C-52FC0AE5E2CF}" sibTransId="{457C1591-F766-4F67-828A-F5F4F3ECF220}"/>
    <dgm:cxn modelId="{A025CD30-56A4-44CC-B050-B9718DC89400}" type="presOf" srcId="{869627FC-7A4E-4EA2-8038-D9AE956E497E}" destId="{0130E9F3-611B-4CF2-9442-555C617F1C36}" srcOrd="0" destOrd="0" presId="urn:microsoft.com/office/officeart/2018/2/layout/IconVerticalSolidList"/>
    <dgm:cxn modelId="{CAB0925B-2090-4324-9751-FD4A4C4142CD}" srcId="{869627FC-7A4E-4EA2-8038-D9AE956E497E}" destId="{078BFB67-97D8-46FC-B000-13874B0DA6D9}" srcOrd="1" destOrd="0" parTransId="{99388133-0212-4D8D-8883-23CE3172D228}" sibTransId="{D3C47B33-5D46-47C6-B745-1BD1A9D95DA4}"/>
    <dgm:cxn modelId="{5943F27F-2830-43D3-A32E-EDEA47AC8BFB}" srcId="{E4B86B3A-E0B2-4A1A-ADF9-2E9B83C4360C}" destId="{41A3A4BC-44F2-4AB6-AEDB-3875413FA039}" srcOrd="0" destOrd="0" parTransId="{78497286-72F3-4802-966E-626E67E62570}" sibTransId="{576AF6F2-05AB-4071-91C9-67B0B87A1040}"/>
    <dgm:cxn modelId="{FC478C9D-3F49-49A1-9B74-3BF1B23DB01D}" type="presOf" srcId="{09147569-DCD8-4791-8A20-1F517C357D41}" destId="{AF967E28-3498-43A9-B6AC-F0DE1A39C09B}" srcOrd="0" destOrd="0" presId="urn:microsoft.com/office/officeart/2018/2/layout/IconVerticalSolidList"/>
    <dgm:cxn modelId="{A723FDA0-A47C-4D9F-B3FF-C897942D9D35}" srcId="{09147569-DCD8-4791-8A20-1F517C357D41}" destId="{98694A9C-1EE7-44D6-AEAA-64A8BC136EAF}" srcOrd="0" destOrd="0" parTransId="{E548F80E-CADD-4BF4-81C9-34258C66F558}" sibTransId="{C9628A01-B822-41D8-B133-B031A9402186}"/>
    <dgm:cxn modelId="{6D1284A9-8BD1-40AF-B708-05E0EB994C80}" srcId="{078BFB67-97D8-46FC-B000-13874B0DA6D9}" destId="{03453C5E-7DDC-422C-AB7B-481985303BC3}" srcOrd="0" destOrd="0" parTransId="{75CBD385-1CC6-47BF-A949-62DA07F9BC49}" sibTransId="{425DC759-A2F2-4AFA-8E4E-3FD7C34B5EDB}"/>
    <dgm:cxn modelId="{604FA1B1-37DC-40A6-8D1C-6DB314F90B4E}" srcId="{869627FC-7A4E-4EA2-8038-D9AE956E497E}" destId="{09147569-DCD8-4791-8A20-1F517C357D41}" srcOrd="0" destOrd="0" parTransId="{4BEBE6CB-2CFF-4173-A5A7-3E7BB548BAAD}" sibTransId="{6EB774DB-8670-434C-9ABF-1EEEEB70F28F}"/>
    <dgm:cxn modelId="{BF1D00D5-13B7-4C67-84AC-611C207F91FA}" type="presOf" srcId="{078BFB67-97D8-46FC-B000-13874B0DA6D9}" destId="{D1A1CC77-8714-440B-9B32-FC4817FD0A91}" srcOrd="0" destOrd="0" presId="urn:microsoft.com/office/officeart/2018/2/layout/IconVerticalSolidList"/>
    <dgm:cxn modelId="{94AB4FDD-5077-477E-968E-2EC029F89BC7}" type="presOf" srcId="{98694A9C-1EE7-44D6-AEAA-64A8BC136EAF}" destId="{BCD9A429-73A3-40D6-975F-346BF8A20285}" srcOrd="0" destOrd="0" presId="urn:microsoft.com/office/officeart/2018/2/layout/IconVerticalSolidList"/>
    <dgm:cxn modelId="{02589CF1-0BCC-4E59-BF44-A209494D5562}" type="presOf" srcId="{03453C5E-7DDC-422C-AB7B-481985303BC3}" destId="{2EE481E5-8299-4CC7-AA11-AD2DBB008587}" srcOrd="0" destOrd="0" presId="urn:microsoft.com/office/officeart/2018/2/layout/IconVerticalSolidList"/>
    <dgm:cxn modelId="{240166FF-521B-4C8A-88A3-E12AA9D8763C}" type="presOf" srcId="{E4B86B3A-E0B2-4A1A-ADF9-2E9B83C4360C}" destId="{FD09FBE2-DE73-44C8-959B-987852DF6B84}" srcOrd="0" destOrd="0" presId="urn:microsoft.com/office/officeart/2018/2/layout/IconVerticalSolidList"/>
    <dgm:cxn modelId="{F23F52EE-9384-4A93-B5B0-C69686732D34}" type="presParOf" srcId="{0130E9F3-611B-4CF2-9442-555C617F1C36}" destId="{F66797A5-CDEE-438D-9B91-12396D6DD2A6}" srcOrd="0" destOrd="0" presId="urn:microsoft.com/office/officeart/2018/2/layout/IconVerticalSolidList"/>
    <dgm:cxn modelId="{0D02AA41-3907-43F6-B97A-E6A656EA4B7B}" type="presParOf" srcId="{F66797A5-CDEE-438D-9B91-12396D6DD2A6}" destId="{354B4E78-A2B1-4B92-9E82-F3EE6EF05290}" srcOrd="0" destOrd="0" presId="urn:microsoft.com/office/officeart/2018/2/layout/IconVerticalSolidList"/>
    <dgm:cxn modelId="{E833A2C9-30B9-4CB6-86A0-3719CBA4D2AE}" type="presParOf" srcId="{F66797A5-CDEE-438D-9B91-12396D6DD2A6}" destId="{781E812C-CDDA-41C3-9A4C-BAEF89CB2A42}" srcOrd="1" destOrd="0" presId="urn:microsoft.com/office/officeart/2018/2/layout/IconVerticalSolidList"/>
    <dgm:cxn modelId="{76AC9163-558D-44B0-8964-F442168D20F0}" type="presParOf" srcId="{F66797A5-CDEE-438D-9B91-12396D6DD2A6}" destId="{6B14FED0-EC45-4A29-ACFC-5C8DF757BAD6}" srcOrd="2" destOrd="0" presId="urn:microsoft.com/office/officeart/2018/2/layout/IconVerticalSolidList"/>
    <dgm:cxn modelId="{92239095-EB69-4581-A60A-6A7EA9AD7FD7}" type="presParOf" srcId="{F66797A5-CDEE-438D-9B91-12396D6DD2A6}" destId="{AF967E28-3498-43A9-B6AC-F0DE1A39C09B}" srcOrd="3" destOrd="0" presId="urn:microsoft.com/office/officeart/2018/2/layout/IconVerticalSolidList"/>
    <dgm:cxn modelId="{B89FED84-E303-443E-A29A-EEDFCB215515}" type="presParOf" srcId="{F66797A5-CDEE-438D-9B91-12396D6DD2A6}" destId="{BCD9A429-73A3-40D6-975F-346BF8A20285}" srcOrd="4" destOrd="0" presId="urn:microsoft.com/office/officeart/2018/2/layout/IconVerticalSolidList"/>
    <dgm:cxn modelId="{C989BCE4-53FA-4CC2-AB1B-2C31D2411AD5}" type="presParOf" srcId="{0130E9F3-611B-4CF2-9442-555C617F1C36}" destId="{3F43A277-6070-4F43-B6E4-937A1BD3F76C}" srcOrd="1" destOrd="0" presId="urn:microsoft.com/office/officeart/2018/2/layout/IconVerticalSolidList"/>
    <dgm:cxn modelId="{8D3DB2C1-8D6C-418A-889B-A91D4106EFE0}" type="presParOf" srcId="{0130E9F3-611B-4CF2-9442-555C617F1C36}" destId="{D562C131-1B78-4FA6-ADBC-C025E682AB6F}" srcOrd="2" destOrd="0" presId="urn:microsoft.com/office/officeart/2018/2/layout/IconVerticalSolidList"/>
    <dgm:cxn modelId="{F126F6E8-C649-411B-90F2-E8215C21F961}" type="presParOf" srcId="{D562C131-1B78-4FA6-ADBC-C025E682AB6F}" destId="{36797E59-A6FB-46E3-9718-E758C01178A0}" srcOrd="0" destOrd="0" presId="urn:microsoft.com/office/officeart/2018/2/layout/IconVerticalSolidList"/>
    <dgm:cxn modelId="{9B7B0EA2-D863-47F6-92AE-FC3C8B88691D}" type="presParOf" srcId="{D562C131-1B78-4FA6-ADBC-C025E682AB6F}" destId="{B2228744-5E4C-40F2-8B55-0C41D2F226BD}" srcOrd="1" destOrd="0" presId="urn:microsoft.com/office/officeart/2018/2/layout/IconVerticalSolidList"/>
    <dgm:cxn modelId="{DD47927B-6212-42B5-B634-584B89D34B3F}" type="presParOf" srcId="{D562C131-1B78-4FA6-ADBC-C025E682AB6F}" destId="{93993A88-CB8D-48C2-8BA0-6FBF5460FADF}" srcOrd="2" destOrd="0" presId="urn:microsoft.com/office/officeart/2018/2/layout/IconVerticalSolidList"/>
    <dgm:cxn modelId="{4CCCCAF8-7117-4F28-8DD5-E048348DBFDE}" type="presParOf" srcId="{D562C131-1B78-4FA6-ADBC-C025E682AB6F}" destId="{D1A1CC77-8714-440B-9B32-FC4817FD0A91}" srcOrd="3" destOrd="0" presId="urn:microsoft.com/office/officeart/2018/2/layout/IconVerticalSolidList"/>
    <dgm:cxn modelId="{FA05604F-4ED6-4804-B486-D458A27AF80E}" type="presParOf" srcId="{D562C131-1B78-4FA6-ADBC-C025E682AB6F}" destId="{2EE481E5-8299-4CC7-AA11-AD2DBB008587}" srcOrd="4" destOrd="0" presId="urn:microsoft.com/office/officeart/2018/2/layout/IconVerticalSolidList"/>
    <dgm:cxn modelId="{72539B65-BCAA-46CA-9716-D587875BE077}" type="presParOf" srcId="{0130E9F3-611B-4CF2-9442-555C617F1C36}" destId="{35EAC74C-2273-4542-ACB0-6800D8A4BBDF}" srcOrd="3" destOrd="0" presId="urn:microsoft.com/office/officeart/2018/2/layout/IconVerticalSolidList"/>
    <dgm:cxn modelId="{810A64EF-50AA-44E0-A1A1-D7866D53E909}" type="presParOf" srcId="{0130E9F3-611B-4CF2-9442-555C617F1C36}" destId="{D4BE4FE4-19D3-45FA-894D-29DE50753ABF}" srcOrd="4" destOrd="0" presId="urn:microsoft.com/office/officeart/2018/2/layout/IconVerticalSolidList"/>
    <dgm:cxn modelId="{A88F4A67-5D8E-4B8E-9C59-57A042CD7048}" type="presParOf" srcId="{D4BE4FE4-19D3-45FA-894D-29DE50753ABF}" destId="{64D0AD84-C15E-4181-B8BE-1CF4BB79AFC7}" srcOrd="0" destOrd="0" presId="urn:microsoft.com/office/officeart/2018/2/layout/IconVerticalSolidList"/>
    <dgm:cxn modelId="{D54B68EC-213E-464E-86CF-FDEFD8AE422A}" type="presParOf" srcId="{D4BE4FE4-19D3-45FA-894D-29DE50753ABF}" destId="{34743F6D-8F55-4862-818A-34448AB4BFA1}" srcOrd="1" destOrd="0" presId="urn:microsoft.com/office/officeart/2018/2/layout/IconVerticalSolidList"/>
    <dgm:cxn modelId="{FEB4993D-37D1-4D30-A133-CDAAA97EF0ED}" type="presParOf" srcId="{D4BE4FE4-19D3-45FA-894D-29DE50753ABF}" destId="{8F13B0EC-E274-4AC5-9AC4-7D84790F584F}" srcOrd="2" destOrd="0" presId="urn:microsoft.com/office/officeart/2018/2/layout/IconVerticalSolidList"/>
    <dgm:cxn modelId="{5ABAF3F3-9A5A-43AE-A364-614F8B23A740}" type="presParOf" srcId="{D4BE4FE4-19D3-45FA-894D-29DE50753ABF}" destId="{FD09FBE2-DE73-44C8-959B-987852DF6B84}" srcOrd="3" destOrd="0" presId="urn:microsoft.com/office/officeart/2018/2/layout/IconVerticalSolidList"/>
    <dgm:cxn modelId="{95AD4700-03A5-441B-B714-6CD05B1C5215}" type="presParOf" srcId="{D4BE4FE4-19D3-45FA-894D-29DE50753ABF}" destId="{62A3A90B-3638-4FEE-9C11-E9A17186E07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37B963-83C7-45C2-ACB9-6C334D84296B}"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B7F8BD8B-7F72-48F5-A74D-41CA3B6790B5}">
      <dgm:prSet/>
      <dgm:spPr/>
      <dgm:t>
        <a:bodyPr/>
        <a:lstStyle/>
        <a:p>
          <a:r>
            <a:rPr lang="he-IL"/>
            <a:t>"אני חייבת לעוף מכאן, כמה פעמים אני יכולה לפשל? אני פשוט חייבת ללכת. תעזרו לי לצאת  מכאן</a:t>
          </a:r>
          <a:r>
            <a:rPr lang="en-US"/>
            <a:t> </a:t>
          </a:r>
          <a:r>
            <a:rPr lang="he-IL"/>
            <a:t>!"  (מילותיה האחרונות של אלסקה למיילס ולמפקד)…. </a:t>
          </a:r>
          <a:endParaRPr lang="en-US"/>
        </a:p>
      </dgm:t>
    </dgm:pt>
    <dgm:pt modelId="{1A2F4B87-5E93-4DD8-BC56-28D66D156AF5}" type="parTrans" cxnId="{011553BA-66CD-4E6B-A0E4-25B36CC0CC3B}">
      <dgm:prSet/>
      <dgm:spPr/>
      <dgm:t>
        <a:bodyPr/>
        <a:lstStyle/>
        <a:p>
          <a:endParaRPr lang="en-US"/>
        </a:p>
      </dgm:t>
    </dgm:pt>
    <dgm:pt modelId="{06335F49-AA27-4EA3-B8CE-9BDCF177A05D}" type="sibTrans" cxnId="{011553BA-66CD-4E6B-A0E4-25B36CC0CC3B}">
      <dgm:prSet/>
      <dgm:spPr/>
      <dgm:t>
        <a:bodyPr/>
        <a:lstStyle/>
        <a:p>
          <a:endParaRPr lang="en-US"/>
        </a:p>
      </dgm:t>
    </dgm:pt>
    <dgm:pt modelId="{665850EB-BBA4-4802-8AD1-2835131B586A}">
      <dgm:prSet/>
      <dgm:spPr/>
      <dgm:t>
        <a:bodyPr/>
        <a:lstStyle/>
        <a:p>
          <a:r>
            <a:rPr lang="he-IL"/>
            <a:t>"אתם כולכם  מעשנים בשביל הכיף,אני מעשנת בשביל למות"</a:t>
          </a:r>
          <a:endParaRPr lang="en-US"/>
        </a:p>
      </dgm:t>
    </dgm:pt>
    <dgm:pt modelId="{825F86E0-3DB3-4EAB-A8DB-EC8B4D4C9EC7}" type="parTrans" cxnId="{5FB18A01-76BC-4369-9413-CB83A41F72DE}">
      <dgm:prSet/>
      <dgm:spPr/>
      <dgm:t>
        <a:bodyPr/>
        <a:lstStyle/>
        <a:p>
          <a:endParaRPr lang="en-US"/>
        </a:p>
      </dgm:t>
    </dgm:pt>
    <dgm:pt modelId="{6758F20B-61E5-445B-9AE1-E17C0014363A}" type="sibTrans" cxnId="{5FB18A01-76BC-4369-9413-CB83A41F72DE}">
      <dgm:prSet/>
      <dgm:spPr/>
      <dgm:t>
        <a:bodyPr/>
        <a:lstStyle/>
        <a:p>
          <a:endParaRPr lang="en-US"/>
        </a:p>
      </dgm:t>
    </dgm:pt>
    <dgm:pt modelId="{53CD40E7-852A-4214-86C1-7B394754AF54}">
      <dgm:prSet/>
      <dgm:spPr/>
      <dgm:t>
        <a:bodyPr/>
        <a:lstStyle/>
        <a:p>
          <a:r>
            <a:rPr lang="he-IL"/>
            <a:t>"אולי אני אמות צעירה, אבל אני לפחות אמות חכמה"</a:t>
          </a:r>
          <a:endParaRPr lang="en-US"/>
        </a:p>
      </dgm:t>
    </dgm:pt>
    <dgm:pt modelId="{002A5AF3-7F10-43E4-86CB-AF379B3EB582}" type="parTrans" cxnId="{8FEA3F93-9A59-4FB5-8266-55A799AC45AA}">
      <dgm:prSet/>
      <dgm:spPr/>
      <dgm:t>
        <a:bodyPr/>
        <a:lstStyle/>
        <a:p>
          <a:endParaRPr lang="en-US"/>
        </a:p>
      </dgm:t>
    </dgm:pt>
    <dgm:pt modelId="{1E58AE66-0ED3-4237-9BFA-B26B60B8B8BF}" type="sibTrans" cxnId="{8FEA3F93-9A59-4FB5-8266-55A799AC45AA}">
      <dgm:prSet/>
      <dgm:spPr/>
      <dgm:t>
        <a:bodyPr/>
        <a:lstStyle/>
        <a:p>
          <a:endParaRPr lang="en-US"/>
        </a:p>
      </dgm:t>
    </dgm:pt>
    <dgm:pt modelId="{8AFDC5EE-080C-46F5-B52F-B4D2DC7752B2}">
      <dgm:prSet/>
      <dgm:spPr/>
      <dgm:t>
        <a:bodyPr/>
        <a:lstStyle/>
        <a:p>
          <a:r>
            <a:rPr lang="he-IL"/>
            <a:t>"המשך יבוא…?!</a:t>
          </a:r>
          <a:r>
            <a:rPr lang="en-US"/>
            <a:t> </a:t>
          </a:r>
          <a:r>
            <a:rPr lang="he-IL"/>
            <a:t>"</a:t>
          </a:r>
          <a:endParaRPr lang="en-US"/>
        </a:p>
      </dgm:t>
    </dgm:pt>
    <dgm:pt modelId="{D3D9BE42-9B34-4CAC-AD76-AE5E9F65DEF3}" type="parTrans" cxnId="{245DFCF6-D958-44DA-9106-D924DA8CA2EB}">
      <dgm:prSet/>
      <dgm:spPr/>
      <dgm:t>
        <a:bodyPr/>
        <a:lstStyle/>
        <a:p>
          <a:endParaRPr lang="en-US"/>
        </a:p>
      </dgm:t>
    </dgm:pt>
    <dgm:pt modelId="{D240782F-D437-4E81-9679-5308B1A4B42C}" type="sibTrans" cxnId="{245DFCF6-D958-44DA-9106-D924DA8CA2EB}">
      <dgm:prSet/>
      <dgm:spPr/>
      <dgm:t>
        <a:bodyPr/>
        <a:lstStyle/>
        <a:p>
          <a:endParaRPr lang="en-US"/>
        </a:p>
      </dgm:t>
    </dgm:pt>
    <dgm:pt modelId="{4C24E9EF-FD35-404C-92C0-C2F7E4F09875}" type="pres">
      <dgm:prSet presAssocID="{7237B963-83C7-45C2-ACB9-6C334D84296B}" presName="diagram" presStyleCnt="0">
        <dgm:presLayoutVars>
          <dgm:dir/>
          <dgm:resizeHandles val="exact"/>
        </dgm:presLayoutVars>
      </dgm:prSet>
      <dgm:spPr/>
    </dgm:pt>
    <dgm:pt modelId="{AC337E98-E4D0-42C1-91E9-CF62DEACC60A}" type="pres">
      <dgm:prSet presAssocID="{B7F8BD8B-7F72-48F5-A74D-41CA3B6790B5}" presName="node" presStyleLbl="node1" presStyleIdx="0" presStyleCnt="4">
        <dgm:presLayoutVars>
          <dgm:bulletEnabled val="1"/>
        </dgm:presLayoutVars>
      </dgm:prSet>
      <dgm:spPr/>
    </dgm:pt>
    <dgm:pt modelId="{18E5425A-8788-4E43-B5E8-425CBEAFCE4B}" type="pres">
      <dgm:prSet presAssocID="{06335F49-AA27-4EA3-B8CE-9BDCF177A05D}" presName="sibTrans" presStyleCnt="0"/>
      <dgm:spPr/>
    </dgm:pt>
    <dgm:pt modelId="{FCC6F70D-699D-4258-962C-922B6600A654}" type="pres">
      <dgm:prSet presAssocID="{665850EB-BBA4-4802-8AD1-2835131B586A}" presName="node" presStyleLbl="node1" presStyleIdx="1" presStyleCnt="4">
        <dgm:presLayoutVars>
          <dgm:bulletEnabled val="1"/>
        </dgm:presLayoutVars>
      </dgm:prSet>
      <dgm:spPr/>
    </dgm:pt>
    <dgm:pt modelId="{42764212-DBF4-4D59-9642-A733A14F0C01}" type="pres">
      <dgm:prSet presAssocID="{6758F20B-61E5-445B-9AE1-E17C0014363A}" presName="sibTrans" presStyleCnt="0"/>
      <dgm:spPr/>
    </dgm:pt>
    <dgm:pt modelId="{6A6299B3-F4F6-47BD-8181-EE1B7165EC81}" type="pres">
      <dgm:prSet presAssocID="{53CD40E7-852A-4214-86C1-7B394754AF54}" presName="node" presStyleLbl="node1" presStyleIdx="2" presStyleCnt="4">
        <dgm:presLayoutVars>
          <dgm:bulletEnabled val="1"/>
        </dgm:presLayoutVars>
      </dgm:prSet>
      <dgm:spPr/>
    </dgm:pt>
    <dgm:pt modelId="{63215BA8-AC58-4421-8295-1B57A7E97D81}" type="pres">
      <dgm:prSet presAssocID="{1E58AE66-0ED3-4237-9BFA-B26B60B8B8BF}" presName="sibTrans" presStyleCnt="0"/>
      <dgm:spPr/>
    </dgm:pt>
    <dgm:pt modelId="{6FDB01A3-CE55-4C34-8BAE-2206E66EB487}" type="pres">
      <dgm:prSet presAssocID="{8AFDC5EE-080C-46F5-B52F-B4D2DC7752B2}" presName="node" presStyleLbl="node1" presStyleIdx="3" presStyleCnt="4">
        <dgm:presLayoutVars>
          <dgm:bulletEnabled val="1"/>
        </dgm:presLayoutVars>
      </dgm:prSet>
      <dgm:spPr/>
    </dgm:pt>
  </dgm:ptLst>
  <dgm:cxnLst>
    <dgm:cxn modelId="{5FB18A01-76BC-4369-9413-CB83A41F72DE}" srcId="{7237B963-83C7-45C2-ACB9-6C334D84296B}" destId="{665850EB-BBA4-4802-8AD1-2835131B586A}" srcOrd="1" destOrd="0" parTransId="{825F86E0-3DB3-4EAB-A8DB-EC8B4D4C9EC7}" sibTransId="{6758F20B-61E5-445B-9AE1-E17C0014363A}"/>
    <dgm:cxn modelId="{0CC58166-401C-49A7-AFFD-43EE92697297}" type="presOf" srcId="{8AFDC5EE-080C-46F5-B52F-B4D2DC7752B2}" destId="{6FDB01A3-CE55-4C34-8BAE-2206E66EB487}" srcOrd="0" destOrd="0" presId="urn:microsoft.com/office/officeart/2005/8/layout/default"/>
    <dgm:cxn modelId="{FB59D14C-6B64-4988-B1E1-1E6F17ED8F64}" type="presOf" srcId="{53CD40E7-852A-4214-86C1-7B394754AF54}" destId="{6A6299B3-F4F6-47BD-8181-EE1B7165EC81}" srcOrd="0" destOrd="0" presId="urn:microsoft.com/office/officeart/2005/8/layout/default"/>
    <dgm:cxn modelId="{71023882-5208-4FB0-8DBB-CAB005C82558}" type="presOf" srcId="{7237B963-83C7-45C2-ACB9-6C334D84296B}" destId="{4C24E9EF-FD35-404C-92C0-C2F7E4F09875}" srcOrd="0" destOrd="0" presId="urn:microsoft.com/office/officeart/2005/8/layout/default"/>
    <dgm:cxn modelId="{8FEA3F93-9A59-4FB5-8266-55A799AC45AA}" srcId="{7237B963-83C7-45C2-ACB9-6C334D84296B}" destId="{53CD40E7-852A-4214-86C1-7B394754AF54}" srcOrd="2" destOrd="0" parTransId="{002A5AF3-7F10-43E4-86CB-AF379B3EB582}" sibTransId="{1E58AE66-0ED3-4237-9BFA-B26B60B8B8BF}"/>
    <dgm:cxn modelId="{E4DE6DB4-A442-43DC-87D5-5BC046413BC5}" type="presOf" srcId="{665850EB-BBA4-4802-8AD1-2835131B586A}" destId="{FCC6F70D-699D-4258-962C-922B6600A654}" srcOrd="0" destOrd="0" presId="urn:microsoft.com/office/officeart/2005/8/layout/default"/>
    <dgm:cxn modelId="{011553BA-66CD-4E6B-A0E4-25B36CC0CC3B}" srcId="{7237B963-83C7-45C2-ACB9-6C334D84296B}" destId="{B7F8BD8B-7F72-48F5-A74D-41CA3B6790B5}" srcOrd="0" destOrd="0" parTransId="{1A2F4B87-5E93-4DD8-BC56-28D66D156AF5}" sibTransId="{06335F49-AA27-4EA3-B8CE-9BDCF177A05D}"/>
    <dgm:cxn modelId="{BCB2CCC3-4C3F-4821-B5D4-9065EEF0EB11}" type="presOf" srcId="{B7F8BD8B-7F72-48F5-A74D-41CA3B6790B5}" destId="{AC337E98-E4D0-42C1-91E9-CF62DEACC60A}" srcOrd="0" destOrd="0" presId="urn:microsoft.com/office/officeart/2005/8/layout/default"/>
    <dgm:cxn modelId="{245DFCF6-D958-44DA-9106-D924DA8CA2EB}" srcId="{7237B963-83C7-45C2-ACB9-6C334D84296B}" destId="{8AFDC5EE-080C-46F5-B52F-B4D2DC7752B2}" srcOrd="3" destOrd="0" parTransId="{D3D9BE42-9B34-4CAC-AD76-AE5E9F65DEF3}" sibTransId="{D240782F-D437-4E81-9679-5308B1A4B42C}"/>
    <dgm:cxn modelId="{01119EF2-B049-4BF0-80F2-38B0504D400F}" type="presParOf" srcId="{4C24E9EF-FD35-404C-92C0-C2F7E4F09875}" destId="{AC337E98-E4D0-42C1-91E9-CF62DEACC60A}" srcOrd="0" destOrd="0" presId="urn:microsoft.com/office/officeart/2005/8/layout/default"/>
    <dgm:cxn modelId="{C1E43B6D-02A0-4A6F-A5E6-7073EFEC3AC1}" type="presParOf" srcId="{4C24E9EF-FD35-404C-92C0-C2F7E4F09875}" destId="{18E5425A-8788-4E43-B5E8-425CBEAFCE4B}" srcOrd="1" destOrd="0" presId="urn:microsoft.com/office/officeart/2005/8/layout/default"/>
    <dgm:cxn modelId="{FB261786-C10C-4E01-B81C-EF8BC96A8495}" type="presParOf" srcId="{4C24E9EF-FD35-404C-92C0-C2F7E4F09875}" destId="{FCC6F70D-699D-4258-962C-922B6600A654}" srcOrd="2" destOrd="0" presId="urn:microsoft.com/office/officeart/2005/8/layout/default"/>
    <dgm:cxn modelId="{E3215A37-D094-4A88-A338-8FDE16C476FC}" type="presParOf" srcId="{4C24E9EF-FD35-404C-92C0-C2F7E4F09875}" destId="{42764212-DBF4-4D59-9642-A733A14F0C01}" srcOrd="3" destOrd="0" presId="urn:microsoft.com/office/officeart/2005/8/layout/default"/>
    <dgm:cxn modelId="{BF0E029D-8600-48B0-B32C-967EB2F2BD41}" type="presParOf" srcId="{4C24E9EF-FD35-404C-92C0-C2F7E4F09875}" destId="{6A6299B3-F4F6-47BD-8181-EE1B7165EC81}" srcOrd="4" destOrd="0" presId="urn:microsoft.com/office/officeart/2005/8/layout/default"/>
    <dgm:cxn modelId="{179DDB8A-720C-4295-9288-65ADBA710580}" type="presParOf" srcId="{4C24E9EF-FD35-404C-92C0-C2F7E4F09875}" destId="{63215BA8-AC58-4421-8295-1B57A7E97D81}" srcOrd="5" destOrd="0" presId="urn:microsoft.com/office/officeart/2005/8/layout/default"/>
    <dgm:cxn modelId="{C28A155E-FF19-4356-ADB4-C0E1F90AA7E8}" type="presParOf" srcId="{4C24E9EF-FD35-404C-92C0-C2F7E4F09875}" destId="{6FDB01A3-CE55-4C34-8BAE-2206E66EB487}"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37B963-83C7-45C2-ACB9-6C334D84296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7F8BD8B-7F72-48F5-A74D-41CA3B6790B5}">
      <dgm:prSet/>
      <dgm:spPr/>
      <dgm:t>
        <a:bodyPr/>
        <a:lstStyle/>
        <a:p>
          <a:r>
            <a:rPr lang="he-IL"/>
            <a:t> </a:t>
          </a:r>
          <a:endParaRPr lang="en-US"/>
        </a:p>
      </dgm:t>
    </dgm:pt>
    <dgm:pt modelId="{1A2F4B87-5E93-4DD8-BC56-28D66D156AF5}" type="parTrans" cxnId="{011553BA-66CD-4E6B-A0E4-25B36CC0CC3B}">
      <dgm:prSet/>
      <dgm:spPr/>
      <dgm:t>
        <a:bodyPr/>
        <a:lstStyle/>
        <a:p>
          <a:pPr algn="r"/>
          <a:endParaRPr lang="en-US"/>
        </a:p>
      </dgm:t>
    </dgm:pt>
    <dgm:pt modelId="{06335F49-AA27-4EA3-B8CE-9BDCF177A05D}" type="sibTrans" cxnId="{011553BA-66CD-4E6B-A0E4-25B36CC0CC3B}">
      <dgm:prSet/>
      <dgm:spPr/>
      <dgm:t>
        <a:bodyPr/>
        <a:lstStyle/>
        <a:p>
          <a:endParaRPr lang="en-US"/>
        </a:p>
      </dgm:t>
    </dgm:pt>
    <dgm:pt modelId="{665850EB-BBA4-4802-8AD1-2835131B586A}">
      <dgm:prSet/>
      <dgm:spPr/>
      <dgm:t>
        <a:bodyPr/>
        <a:lstStyle/>
        <a:p>
          <a:endParaRPr lang="en-US"/>
        </a:p>
      </dgm:t>
    </dgm:pt>
    <dgm:pt modelId="{825F86E0-3DB3-4EAB-A8DB-EC8B4D4C9EC7}" type="parTrans" cxnId="{5FB18A01-76BC-4369-9413-CB83A41F72DE}">
      <dgm:prSet/>
      <dgm:spPr/>
      <dgm:t>
        <a:bodyPr/>
        <a:lstStyle/>
        <a:p>
          <a:pPr algn="r"/>
          <a:endParaRPr lang="en-US"/>
        </a:p>
      </dgm:t>
    </dgm:pt>
    <dgm:pt modelId="{6758F20B-61E5-445B-9AE1-E17C0014363A}" type="sibTrans" cxnId="{5FB18A01-76BC-4369-9413-CB83A41F72DE}">
      <dgm:prSet/>
      <dgm:spPr/>
      <dgm:t>
        <a:bodyPr/>
        <a:lstStyle/>
        <a:p>
          <a:endParaRPr lang="en-US"/>
        </a:p>
      </dgm:t>
    </dgm:pt>
    <dgm:pt modelId="{53CD40E7-852A-4214-86C1-7B394754AF54}">
      <dgm:prSet/>
      <dgm:spPr/>
      <dgm:t>
        <a:bodyPr/>
        <a:lstStyle/>
        <a:p>
          <a:endParaRPr lang="en-US"/>
        </a:p>
      </dgm:t>
    </dgm:pt>
    <dgm:pt modelId="{002A5AF3-7F10-43E4-86CB-AF379B3EB582}" type="parTrans" cxnId="{8FEA3F93-9A59-4FB5-8266-55A799AC45AA}">
      <dgm:prSet/>
      <dgm:spPr/>
      <dgm:t>
        <a:bodyPr/>
        <a:lstStyle/>
        <a:p>
          <a:pPr algn="r"/>
          <a:endParaRPr lang="en-US"/>
        </a:p>
      </dgm:t>
    </dgm:pt>
    <dgm:pt modelId="{1E58AE66-0ED3-4237-9BFA-B26B60B8B8BF}" type="sibTrans" cxnId="{8FEA3F93-9A59-4FB5-8266-55A799AC45AA}">
      <dgm:prSet/>
      <dgm:spPr/>
      <dgm:t>
        <a:bodyPr/>
        <a:lstStyle/>
        <a:p>
          <a:endParaRPr lang="en-US"/>
        </a:p>
      </dgm:t>
    </dgm:pt>
    <dgm:pt modelId="{8AFDC5EE-080C-46F5-B52F-B4D2DC7752B2}">
      <dgm:prSet/>
      <dgm:spPr/>
      <dgm:t>
        <a:bodyPr/>
        <a:lstStyle/>
        <a:p>
          <a:r>
            <a:rPr lang="he-IL"/>
            <a:t>לפעמים זה מצא חן בעיניי ,  לפעמים מצא חן בעיניי שהיא מתה" </a:t>
          </a:r>
          <a:endParaRPr lang="en-US"/>
        </a:p>
      </dgm:t>
    </dgm:pt>
    <dgm:pt modelId="{D3D9BE42-9B34-4CAC-AD76-AE5E9F65DEF3}" type="parTrans" cxnId="{245DFCF6-D958-44DA-9106-D924DA8CA2EB}">
      <dgm:prSet/>
      <dgm:spPr/>
      <dgm:t>
        <a:bodyPr/>
        <a:lstStyle/>
        <a:p>
          <a:pPr algn="r"/>
          <a:endParaRPr lang="en-US"/>
        </a:p>
      </dgm:t>
    </dgm:pt>
    <dgm:pt modelId="{D240782F-D437-4E81-9679-5308B1A4B42C}" type="sibTrans" cxnId="{245DFCF6-D958-44DA-9106-D924DA8CA2EB}">
      <dgm:prSet/>
      <dgm:spPr/>
      <dgm:t>
        <a:bodyPr/>
        <a:lstStyle/>
        <a:p>
          <a:endParaRPr lang="en-US"/>
        </a:p>
      </dgm:t>
    </dgm:pt>
    <dgm:pt modelId="{36996695-1A02-4677-B370-D636DBDC19DE}">
      <dgm:prSet/>
      <dgm:spPr/>
      <dgm:t>
        <a:bodyPr/>
        <a:lstStyle/>
        <a:p>
          <a:r>
            <a:rPr lang="he-IL" dirty="0"/>
            <a:t>אני הייתי חנון והיא הייתה מדהימה ואני הייתי משעמם להפליא והיא הייתה מרתקת עד אין קץ" </a:t>
          </a:r>
          <a:endParaRPr lang="en-US" dirty="0"/>
        </a:p>
      </dgm:t>
    </dgm:pt>
    <dgm:pt modelId="{4BCFD8AD-245E-42F2-947F-CC661EB82619}" type="parTrans" cxnId="{7A7CD943-842A-4183-BEAE-ED3CA6C48AF3}">
      <dgm:prSet/>
      <dgm:spPr/>
      <dgm:t>
        <a:bodyPr/>
        <a:lstStyle/>
        <a:p>
          <a:pPr algn="r"/>
          <a:endParaRPr lang="en-US"/>
        </a:p>
      </dgm:t>
    </dgm:pt>
    <dgm:pt modelId="{76C8D565-A95E-4A91-AF43-8338FF0E767E}" type="sibTrans" cxnId="{7A7CD943-842A-4183-BEAE-ED3CA6C48AF3}">
      <dgm:prSet/>
      <dgm:spPr/>
      <dgm:t>
        <a:bodyPr/>
        <a:lstStyle/>
        <a:p>
          <a:endParaRPr lang="en-US"/>
        </a:p>
      </dgm:t>
    </dgm:pt>
    <dgm:pt modelId="{5E078A0A-38D3-4380-A339-816E0C3BBD82}">
      <dgm:prSet/>
      <dgm:spPr/>
      <dgm:t>
        <a:bodyPr/>
        <a:lstStyle/>
        <a:p>
          <a:r>
            <a:rPr lang="he-IL"/>
            <a:t>היא הייתה התגלמות האפשרי- היא הוכיחה לי שהיה כדאי לעזוב את החיים הקטנים שלי לקראת אפשרויות גדולות יותר"</a:t>
          </a:r>
          <a:endParaRPr lang="en-US"/>
        </a:p>
      </dgm:t>
    </dgm:pt>
    <dgm:pt modelId="{55B6F8AC-E8A8-4314-A59A-CB7A098137EC}" type="parTrans" cxnId="{FF7E2009-340A-4B02-A3AC-C94A9CBFF7DB}">
      <dgm:prSet/>
      <dgm:spPr/>
      <dgm:t>
        <a:bodyPr/>
        <a:lstStyle/>
        <a:p>
          <a:pPr algn="r"/>
          <a:endParaRPr lang="en-US"/>
        </a:p>
      </dgm:t>
    </dgm:pt>
    <dgm:pt modelId="{B9CC7126-0847-4EEA-B315-691FC1E5E80D}" type="sibTrans" cxnId="{FF7E2009-340A-4B02-A3AC-C94A9CBFF7DB}">
      <dgm:prSet/>
      <dgm:spPr/>
      <dgm:t>
        <a:bodyPr/>
        <a:lstStyle/>
        <a:p>
          <a:endParaRPr lang="en-US"/>
        </a:p>
      </dgm:t>
    </dgm:pt>
    <dgm:pt modelId="{8715B7B4-33A2-49F4-9F99-01E660FC116D}">
      <dgm:prSet/>
      <dgm:spPr/>
      <dgm:t>
        <a:bodyPr/>
        <a:lstStyle/>
        <a:p>
          <a:r>
            <a:rPr lang="he-IL"/>
            <a:t>״אתה לא יודע את מי אתה אוהב פאדג? אתה אוהב את הבחורה שמצחיקה אותך ומראה לך פורנו ושותה איתך יין, אתה לא אוהב את הכלבה המטורפת והעצובה״ </a:t>
          </a:r>
          <a:endParaRPr lang="en-US"/>
        </a:p>
      </dgm:t>
    </dgm:pt>
    <dgm:pt modelId="{E1E79FAB-9DA8-400B-9DCA-CCB4B57CF959}" type="parTrans" cxnId="{D3F2B5F6-4CE1-44B6-8B48-73DF429BF6B3}">
      <dgm:prSet/>
      <dgm:spPr/>
      <dgm:t>
        <a:bodyPr/>
        <a:lstStyle/>
        <a:p>
          <a:pPr algn="r"/>
          <a:endParaRPr lang="en-US"/>
        </a:p>
      </dgm:t>
    </dgm:pt>
    <dgm:pt modelId="{80E43F55-FCDB-40EE-A80A-9C5F765146F0}" type="sibTrans" cxnId="{D3F2B5F6-4CE1-44B6-8B48-73DF429BF6B3}">
      <dgm:prSet/>
      <dgm:spPr/>
      <dgm:t>
        <a:bodyPr/>
        <a:lstStyle/>
        <a:p>
          <a:endParaRPr lang="en-US"/>
        </a:p>
      </dgm:t>
    </dgm:pt>
    <dgm:pt modelId="{6AFE93E3-4D56-4588-B0E5-ECC874638399}">
      <dgm:prSet/>
      <dgm:spPr/>
      <dgm:t>
        <a:bodyPr/>
        <a:lstStyle/>
        <a:p>
          <a:r>
            <a:rPr lang="he-IL"/>
            <a:t>הרגשתי שזה לחלוטין לא צודק לאהוב מישהו שייתכן שהיה מחזיר לך אהבה, אבל הוא לא יכול כתוצאה ממוות״ </a:t>
          </a:r>
          <a:endParaRPr lang="en-US"/>
        </a:p>
      </dgm:t>
    </dgm:pt>
    <dgm:pt modelId="{B6373D24-B165-47A7-B3D8-17505D06F00D}" type="parTrans" cxnId="{47366E69-C519-44D7-B646-AF1B807EC52E}">
      <dgm:prSet/>
      <dgm:spPr/>
      <dgm:t>
        <a:bodyPr/>
        <a:lstStyle/>
        <a:p>
          <a:pPr algn="r"/>
          <a:endParaRPr lang="en-US"/>
        </a:p>
      </dgm:t>
    </dgm:pt>
    <dgm:pt modelId="{880A377E-DD15-48C1-8824-61F75C0F83E6}" type="sibTrans" cxnId="{47366E69-C519-44D7-B646-AF1B807EC52E}">
      <dgm:prSet/>
      <dgm:spPr/>
      <dgm:t>
        <a:bodyPr/>
        <a:lstStyle/>
        <a:p>
          <a:endParaRPr lang="en-US"/>
        </a:p>
      </dgm:t>
    </dgm:pt>
    <dgm:pt modelId="{5ABD0D32-36D6-4668-928C-141172681D88}">
      <dgm:prSet/>
      <dgm:spPr/>
      <dgm:t>
        <a:bodyPr/>
        <a:lstStyle/>
        <a:p>
          <a:r>
            <a:rPr lang="he-IL"/>
            <a:t>"לא הספקתי להגיד לו מה שרק עכשיו הבנתי: שאני סולח לו, ושהיא סלחה לנו ושכדי לשרוד במבוך היינו צריכים לסלוח. לעולם לא אדע אם היא עזבה אותנו מתוך החלטה, אבל היא הידיעה לא תוליד אצלי אדישות ואני תמיד אוהב אותך, אלסקה יאנג שכנתי העקמומית, בכל ליבי העקמומי". </a:t>
          </a:r>
          <a:endParaRPr lang="en-US"/>
        </a:p>
      </dgm:t>
    </dgm:pt>
    <dgm:pt modelId="{9544BE01-DCAE-410C-8D41-30E3237666AA}" type="parTrans" cxnId="{06733F50-0706-4655-9F89-46840796F8C3}">
      <dgm:prSet/>
      <dgm:spPr/>
      <dgm:t>
        <a:bodyPr/>
        <a:lstStyle/>
        <a:p>
          <a:pPr algn="r"/>
          <a:endParaRPr lang="en-US"/>
        </a:p>
      </dgm:t>
    </dgm:pt>
    <dgm:pt modelId="{7697D426-0B0E-4B47-89E5-20FFC4B6ADE5}" type="sibTrans" cxnId="{06733F50-0706-4655-9F89-46840796F8C3}">
      <dgm:prSet/>
      <dgm:spPr/>
      <dgm:t>
        <a:bodyPr/>
        <a:lstStyle/>
        <a:p>
          <a:endParaRPr lang="en-US"/>
        </a:p>
      </dgm:t>
    </dgm:pt>
    <dgm:pt modelId="{CC766587-7504-45E3-8AF3-DA1126FCC16B}" type="pres">
      <dgm:prSet presAssocID="{7237B963-83C7-45C2-ACB9-6C334D84296B}" presName="diagram" presStyleCnt="0">
        <dgm:presLayoutVars>
          <dgm:dir/>
          <dgm:resizeHandles val="exact"/>
        </dgm:presLayoutVars>
      </dgm:prSet>
      <dgm:spPr/>
    </dgm:pt>
    <dgm:pt modelId="{AEA75148-526C-48B0-A992-612F01713BAC}" type="pres">
      <dgm:prSet presAssocID="{B7F8BD8B-7F72-48F5-A74D-41CA3B6790B5}" presName="node" presStyleLbl="node1" presStyleIdx="0" presStyleCnt="9">
        <dgm:presLayoutVars>
          <dgm:bulletEnabled val="1"/>
        </dgm:presLayoutVars>
      </dgm:prSet>
      <dgm:spPr/>
    </dgm:pt>
    <dgm:pt modelId="{D2313916-972B-4512-B62D-893889E3DC9F}" type="pres">
      <dgm:prSet presAssocID="{06335F49-AA27-4EA3-B8CE-9BDCF177A05D}" presName="sibTrans" presStyleCnt="0"/>
      <dgm:spPr/>
    </dgm:pt>
    <dgm:pt modelId="{3F7A1AC7-A146-4ED8-B153-883E37B3D1A1}" type="pres">
      <dgm:prSet presAssocID="{665850EB-BBA4-4802-8AD1-2835131B586A}" presName="node" presStyleLbl="node1" presStyleIdx="1" presStyleCnt="9">
        <dgm:presLayoutVars>
          <dgm:bulletEnabled val="1"/>
        </dgm:presLayoutVars>
      </dgm:prSet>
      <dgm:spPr/>
    </dgm:pt>
    <dgm:pt modelId="{9036B4B8-0AB2-4380-8AB5-DD65C5B260F8}" type="pres">
      <dgm:prSet presAssocID="{6758F20B-61E5-445B-9AE1-E17C0014363A}" presName="sibTrans" presStyleCnt="0"/>
      <dgm:spPr/>
    </dgm:pt>
    <dgm:pt modelId="{FF134924-8D95-4FD2-AC9B-398747B9F4F3}" type="pres">
      <dgm:prSet presAssocID="{53CD40E7-852A-4214-86C1-7B394754AF54}" presName="node" presStyleLbl="node1" presStyleIdx="2" presStyleCnt="9">
        <dgm:presLayoutVars>
          <dgm:bulletEnabled val="1"/>
        </dgm:presLayoutVars>
      </dgm:prSet>
      <dgm:spPr/>
    </dgm:pt>
    <dgm:pt modelId="{263DD17A-E1A1-4F22-91D2-E574BB391095}" type="pres">
      <dgm:prSet presAssocID="{1E58AE66-0ED3-4237-9BFA-B26B60B8B8BF}" presName="sibTrans" presStyleCnt="0"/>
      <dgm:spPr/>
    </dgm:pt>
    <dgm:pt modelId="{FE01A5E4-FD26-4868-875F-36A14C91CF25}" type="pres">
      <dgm:prSet presAssocID="{8AFDC5EE-080C-46F5-B52F-B4D2DC7752B2}" presName="node" presStyleLbl="node1" presStyleIdx="3" presStyleCnt="9">
        <dgm:presLayoutVars>
          <dgm:bulletEnabled val="1"/>
        </dgm:presLayoutVars>
      </dgm:prSet>
      <dgm:spPr/>
    </dgm:pt>
    <dgm:pt modelId="{4CE9EA4B-A75A-485C-9153-CDD901AC63A5}" type="pres">
      <dgm:prSet presAssocID="{D240782F-D437-4E81-9679-5308B1A4B42C}" presName="sibTrans" presStyleCnt="0"/>
      <dgm:spPr/>
    </dgm:pt>
    <dgm:pt modelId="{E7D16125-82E7-44AC-94D7-762CB1E3F01D}" type="pres">
      <dgm:prSet presAssocID="{36996695-1A02-4677-B370-D636DBDC19DE}" presName="node" presStyleLbl="node1" presStyleIdx="4" presStyleCnt="9">
        <dgm:presLayoutVars>
          <dgm:bulletEnabled val="1"/>
        </dgm:presLayoutVars>
      </dgm:prSet>
      <dgm:spPr/>
    </dgm:pt>
    <dgm:pt modelId="{5A72A302-293B-40A5-9C7A-49F1217C1BF1}" type="pres">
      <dgm:prSet presAssocID="{76C8D565-A95E-4A91-AF43-8338FF0E767E}" presName="sibTrans" presStyleCnt="0"/>
      <dgm:spPr/>
    </dgm:pt>
    <dgm:pt modelId="{364B5211-4B58-45A7-81CD-D8BBF3970317}" type="pres">
      <dgm:prSet presAssocID="{5E078A0A-38D3-4380-A339-816E0C3BBD82}" presName="node" presStyleLbl="node1" presStyleIdx="5" presStyleCnt="9">
        <dgm:presLayoutVars>
          <dgm:bulletEnabled val="1"/>
        </dgm:presLayoutVars>
      </dgm:prSet>
      <dgm:spPr/>
    </dgm:pt>
    <dgm:pt modelId="{EFDAE850-5B7F-4498-8BB6-4B5C1E538EB0}" type="pres">
      <dgm:prSet presAssocID="{B9CC7126-0847-4EEA-B315-691FC1E5E80D}" presName="sibTrans" presStyleCnt="0"/>
      <dgm:spPr/>
    </dgm:pt>
    <dgm:pt modelId="{838CDE8D-4BB3-4AAB-8C4E-87640A733C6F}" type="pres">
      <dgm:prSet presAssocID="{8715B7B4-33A2-49F4-9F99-01E660FC116D}" presName="node" presStyleLbl="node1" presStyleIdx="6" presStyleCnt="9">
        <dgm:presLayoutVars>
          <dgm:bulletEnabled val="1"/>
        </dgm:presLayoutVars>
      </dgm:prSet>
      <dgm:spPr/>
    </dgm:pt>
    <dgm:pt modelId="{55331E65-BF6B-4CC7-B090-9856F5CBF271}" type="pres">
      <dgm:prSet presAssocID="{80E43F55-FCDB-40EE-A80A-9C5F765146F0}" presName="sibTrans" presStyleCnt="0"/>
      <dgm:spPr/>
    </dgm:pt>
    <dgm:pt modelId="{5F399F75-2ABF-4F1F-8058-CFD034DE55E0}" type="pres">
      <dgm:prSet presAssocID="{6AFE93E3-4D56-4588-B0E5-ECC874638399}" presName="node" presStyleLbl="node1" presStyleIdx="7" presStyleCnt="9">
        <dgm:presLayoutVars>
          <dgm:bulletEnabled val="1"/>
        </dgm:presLayoutVars>
      </dgm:prSet>
      <dgm:spPr/>
    </dgm:pt>
    <dgm:pt modelId="{7D261225-A124-4DB3-99A2-CD87131E7B30}" type="pres">
      <dgm:prSet presAssocID="{880A377E-DD15-48C1-8824-61F75C0F83E6}" presName="sibTrans" presStyleCnt="0"/>
      <dgm:spPr/>
    </dgm:pt>
    <dgm:pt modelId="{233FAF4B-71BD-4530-8932-4461DE833C8F}" type="pres">
      <dgm:prSet presAssocID="{5ABD0D32-36D6-4668-928C-141172681D88}" presName="node" presStyleLbl="node1" presStyleIdx="8" presStyleCnt="9">
        <dgm:presLayoutVars>
          <dgm:bulletEnabled val="1"/>
        </dgm:presLayoutVars>
      </dgm:prSet>
      <dgm:spPr/>
    </dgm:pt>
  </dgm:ptLst>
  <dgm:cxnLst>
    <dgm:cxn modelId="{5FB18A01-76BC-4369-9413-CB83A41F72DE}" srcId="{7237B963-83C7-45C2-ACB9-6C334D84296B}" destId="{665850EB-BBA4-4802-8AD1-2835131B586A}" srcOrd="1" destOrd="0" parTransId="{825F86E0-3DB3-4EAB-A8DB-EC8B4D4C9EC7}" sibTransId="{6758F20B-61E5-445B-9AE1-E17C0014363A}"/>
    <dgm:cxn modelId="{FF7E2009-340A-4B02-A3AC-C94A9CBFF7DB}" srcId="{7237B963-83C7-45C2-ACB9-6C334D84296B}" destId="{5E078A0A-38D3-4380-A339-816E0C3BBD82}" srcOrd="5" destOrd="0" parTransId="{55B6F8AC-E8A8-4314-A59A-CB7A098137EC}" sibTransId="{B9CC7126-0847-4EEA-B315-691FC1E5E80D}"/>
    <dgm:cxn modelId="{E8D3C71F-CE26-4C39-88BE-D0291978B796}" type="presOf" srcId="{53CD40E7-852A-4214-86C1-7B394754AF54}" destId="{FF134924-8D95-4FD2-AC9B-398747B9F4F3}" srcOrd="0" destOrd="0" presId="urn:microsoft.com/office/officeart/2005/8/layout/default"/>
    <dgm:cxn modelId="{9038E831-05D2-4724-9FD8-E71A4184D23B}" type="presOf" srcId="{36996695-1A02-4677-B370-D636DBDC19DE}" destId="{E7D16125-82E7-44AC-94D7-762CB1E3F01D}" srcOrd="0" destOrd="0" presId="urn:microsoft.com/office/officeart/2005/8/layout/default"/>
    <dgm:cxn modelId="{39EF9742-9418-4F5A-98EB-FEA357157022}" type="presOf" srcId="{665850EB-BBA4-4802-8AD1-2835131B586A}" destId="{3F7A1AC7-A146-4ED8-B153-883E37B3D1A1}" srcOrd="0" destOrd="0" presId="urn:microsoft.com/office/officeart/2005/8/layout/default"/>
    <dgm:cxn modelId="{7A7CD943-842A-4183-BEAE-ED3CA6C48AF3}" srcId="{7237B963-83C7-45C2-ACB9-6C334D84296B}" destId="{36996695-1A02-4677-B370-D636DBDC19DE}" srcOrd="4" destOrd="0" parTransId="{4BCFD8AD-245E-42F2-947F-CC661EB82619}" sibTransId="{76C8D565-A95E-4A91-AF43-8338FF0E767E}"/>
    <dgm:cxn modelId="{96CE1C47-049C-4258-80FE-0E4FBB9B7E4C}" type="presOf" srcId="{8AFDC5EE-080C-46F5-B52F-B4D2DC7752B2}" destId="{FE01A5E4-FD26-4868-875F-36A14C91CF25}" srcOrd="0" destOrd="0" presId="urn:microsoft.com/office/officeart/2005/8/layout/default"/>
    <dgm:cxn modelId="{47366E69-C519-44D7-B646-AF1B807EC52E}" srcId="{7237B963-83C7-45C2-ACB9-6C334D84296B}" destId="{6AFE93E3-4D56-4588-B0E5-ECC874638399}" srcOrd="7" destOrd="0" parTransId="{B6373D24-B165-47A7-B3D8-17505D06F00D}" sibTransId="{880A377E-DD15-48C1-8824-61F75C0F83E6}"/>
    <dgm:cxn modelId="{06733F50-0706-4655-9F89-46840796F8C3}" srcId="{7237B963-83C7-45C2-ACB9-6C334D84296B}" destId="{5ABD0D32-36D6-4668-928C-141172681D88}" srcOrd="8" destOrd="0" parTransId="{9544BE01-DCAE-410C-8D41-30E3237666AA}" sibTransId="{7697D426-0B0E-4B47-89E5-20FFC4B6ADE5}"/>
    <dgm:cxn modelId="{385D415A-DF70-4E4A-A25B-0967ABAC9C06}" type="presOf" srcId="{5ABD0D32-36D6-4668-928C-141172681D88}" destId="{233FAF4B-71BD-4530-8932-4461DE833C8F}" srcOrd="0" destOrd="0" presId="urn:microsoft.com/office/officeart/2005/8/layout/default"/>
    <dgm:cxn modelId="{C6CD1C91-259E-482C-8560-6A48293421E5}" type="presOf" srcId="{8715B7B4-33A2-49F4-9F99-01E660FC116D}" destId="{838CDE8D-4BB3-4AAB-8C4E-87640A733C6F}" srcOrd="0" destOrd="0" presId="urn:microsoft.com/office/officeart/2005/8/layout/default"/>
    <dgm:cxn modelId="{8FEA3F93-9A59-4FB5-8266-55A799AC45AA}" srcId="{7237B963-83C7-45C2-ACB9-6C334D84296B}" destId="{53CD40E7-852A-4214-86C1-7B394754AF54}" srcOrd="2" destOrd="0" parTransId="{002A5AF3-7F10-43E4-86CB-AF379B3EB582}" sibTransId="{1E58AE66-0ED3-4237-9BFA-B26B60B8B8BF}"/>
    <dgm:cxn modelId="{740AC3A2-5C7B-4C0B-90DF-809B22D79727}" type="presOf" srcId="{7237B963-83C7-45C2-ACB9-6C334D84296B}" destId="{CC766587-7504-45E3-8AF3-DA1126FCC16B}" srcOrd="0" destOrd="0" presId="urn:microsoft.com/office/officeart/2005/8/layout/default"/>
    <dgm:cxn modelId="{011553BA-66CD-4E6B-A0E4-25B36CC0CC3B}" srcId="{7237B963-83C7-45C2-ACB9-6C334D84296B}" destId="{B7F8BD8B-7F72-48F5-A74D-41CA3B6790B5}" srcOrd="0" destOrd="0" parTransId="{1A2F4B87-5E93-4DD8-BC56-28D66D156AF5}" sibTransId="{06335F49-AA27-4EA3-B8CE-9BDCF177A05D}"/>
    <dgm:cxn modelId="{863969E3-F339-4472-9303-5EF2353BAB16}" type="presOf" srcId="{B7F8BD8B-7F72-48F5-A74D-41CA3B6790B5}" destId="{AEA75148-526C-48B0-A992-612F01713BAC}" srcOrd="0" destOrd="0" presId="urn:microsoft.com/office/officeart/2005/8/layout/default"/>
    <dgm:cxn modelId="{C5F4AAE9-604E-4D1D-82C5-5A317E824BFA}" type="presOf" srcId="{6AFE93E3-4D56-4588-B0E5-ECC874638399}" destId="{5F399F75-2ABF-4F1F-8058-CFD034DE55E0}" srcOrd="0" destOrd="0" presId="urn:microsoft.com/office/officeart/2005/8/layout/default"/>
    <dgm:cxn modelId="{C84292EE-06BF-4CDA-98DA-A00A7EC946E5}" type="presOf" srcId="{5E078A0A-38D3-4380-A339-816E0C3BBD82}" destId="{364B5211-4B58-45A7-81CD-D8BBF3970317}" srcOrd="0" destOrd="0" presId="urn:microsoft.com/office/officeart/2005/8/layout/default"/>
    <dgm:cxn modelId="{D3F2B5F6-4CE1-44B6-8B48-73DF429BF6B3}" srcId="{7237B963-83C7-45C2-ACB9-6C334D84296B}" destId="{8715B7B4-33A2-49F4-9F99-01E660FC116D}" srcOrd="6" destOrd="0" parTransId="{E1E79FAB-9DA8-400B-9DCA-CCB4B57CF959}" sibTransId="{80E43F55-FCDB-40EE-A80A-9C5F765146F0}"/>
    <dgm:cxn modelId="{245DFCF6-D958-44DA-9106-D924DA8CA2EB}" srcId="{7237B963-83C7-45C2-ACB9-6C334D84296B}" destId="{8AFDC5EE-080C-46F5-B52F-B4D2DC7752B2}" srcOrd="3" destOrd="0" parTransId="{D3D9BE42-9B34-4CAC-AD76-AE5E9F65DEF3}" sibTransId="{D240782F-D437-4E81-9679-5308B1A4B42C}"/>
    <dgm:cxn modelId="{B3F636F3-91B7-4B89-BED7-682CFA450017}" type="presParOf" srcId="{CC766587-7504-45E3-8AF3-DA1126FCC16B}" destId="{AEA75148-526C-48B0-A992-612F01713BAC}" srcOrd="0" destOrd="0" presId="urn:microsoft.com/office/officeart/2005/8/layout/default"/>
    <dgm:cxn modelId="{733DA35F-ACDB-430D-A668-183F71A496F6}" type="presParOf" srcId="{CC766587-7504-45E3-8AF3-DA1126FCC16B}" destId="{D2313916-972B-4512-B62D-893889E3DC9F}" srcOrd="1" destOrd="0" presId="urn:microsoft.com/office/officeart/2005/8/layout/default"/>
    <dgm:cxn modelId="{48CD72FA-4D64-4BBC-90AC-F177937B2B27}" type="presParOf" srcId="{CC766587-7504-45E3-8AF3-DA1126FCC16B}" destId="{3F7A1AC7-A146-4ED8-B153-883E37B3D1A1}" srcOrd="2" destOrd="0" presId="urn:microsoft.com/office/officeart/2005/8/layout/default"/>
    <dgm:cxn modelId="{3373C6C6-3DD1-4C20-942F-74287CDA9CC8}" type="presParOf" srcId="{CC766587-7504-45E3-8AF3-DA1126FCC16B}" destId="{9036B4B8-0AB2-4380-8AB5-DD65C5B260F8}" srcOrd="3" destOrd="0" presId="urn:microsoft.com/office/officeart/2005/8/layout/default"/>
    <dgm:cxn modelId="{D2BBD748-B0C0-4A6F-9659-24B7D5E67044}" type="presParOf" srcId="{CC766587-7504-45E3-8AF3-DA1126FCC16B}" destId="{FF134924-8D95-4FD2-AC9B-398747B9F4F3}" srcOrd="4" destOrd="0" presId="urn:microsoft.com/office/officeart/2005/8/layout/default"/>
    <dgm:cxn modelId="{7C41A0B0-01D6-4444-BDA8-423544ABBCF2}" type="presParOf" srcId="{CC766587-7504-45E3-8AF3-DA1126FCC16B}" destId="{263DD17A-E1A1-4F22-91D2-E574BB391095}" srcOrd="5" destOrd="0" presId="urn:microsoft.com/office/officeart/2005/8/layout/default"/>
    <dgm:cxn modelId="{D7EA2A85-7365-4EB8-B415-0FF8C5999FCA}" type="presParOf" srcId="{CC766587-7504-45E3-8AF3-DA1126FCC16B}" destId="{FE01A5E4-FD26-4868-875F-36A14C91CF25}" srcOrd="6" destOrd="0" presId="urn:microsoft.com/office/officeart/2005/8/layout/default"/>
    <dgm:cxn modelId="{2222ABF3-F1DB-4B19-B213-41B080484541}" type="presParOf" srcId="{CC766587-7504-45E3-8AF3-DA1126FCC16B}" destId="{4CE9EA4B-A75A-485C-9153-CDD901AC63A5}" srcOrd="7" destOrd="0" presId="urn:microsoft.com/office/officeart/2005/8/layout/default"/>
    <dgm:cxn modelId="{D024A2E0-5736-4878-AB49-1261F32BC7E2}" type="presParOf" srcId="{CC766587-7504-45E3-8AF3-DA1126FCC16B}" destId="{E7D16125-82E7-44AC-94D7-762CB1E3F01D}" srcOrd="8" destOrd="0" presId="urn:microsoft.com/office/officeart/2005/8/layout/default"/>
    <dgm:cxn modelId="{076F476E-358D-4391-8922-F6A7669A1DBD}" type="presParOf" srcId="{CC766587-7504-45E3-8AF3-DA1126FCC16B}" destId="{5A72A302-293B-40A5-9C7A-49F1217C1BF1}" srcOrd="9" destOrd="0" presId="urn:microsoft.com/office/officeart/2005/8/layout/default"/>
    <dgm:cxn modelId="{BDAFEEDC-72D7-49ED-A4F7-E787A159E693}" type="presParOf" srcId="{CC766587-7504-45E3-8AF3-DA1126FCC16B}" destId="{364B5211-4B58-45A7-81CD-D8BBF3970317}" srcOrd="10" destOrd="0" presId="urn:microsoft.com/office/officeart/2005/8/layout/default"/>
    <dgm:cxn modelId="{4B331859-4EA2-4D13-A1D7-9B3D36A640C1}" type="presParOf" srcId="{CC766587-7504-45E3-8AF3-DA1126FCC16B}" destId="{EFDAE850-5B7F-4498-8BB6-4B5C1E538EB0}" srcOrd="11" destOrd="0" presId="urn:microsoft.com/office/officeart/2005/8/layout/default"/>
    <dgm:cxn modelId="{1DE6C1F0-61F1-45DE-8069-ED8331A81A40}" type="presParOf" srcId="{CC766587-7504-45E3-8AF3-DA1126FCC16B}" destId="{838CDE8D-4BB3-4AAB-8C4E-87640A733C6F}" srcOrd="12" destOrd="0" presId="urn:microsoft.com/office/officeart/2005/8/layout/default"/>
    <dgm:cxn modelId="{EEEFF9CA-EDBC-4F7D-A5E9-9163591BD77D}" type="presParOf" srcId="{CC766587-7504-45E3-8AF3-DA1126FCC16B}" destId="{55331E65-BF6B-4CC7-B090-9856F5CBF271}" srcOrd="13" destOrd="0" presId="urn:microsoft.com/office/officeart/2005/8/layout/default"/>
    <dgm:cxn modelId="{D164B4DA-3ED5-479A-ADEB-88B7C7A9BB40}" type="presParOf" srcId="{CC766587-7504-45E3-8AF3-DA1126FCC16B}" destId="{5F399F75-2ABF-4F1F-8058-CFD034DE55E0}" srcOrd="14" destOrd="0" presId="urn:microsoft.com/office/officeart/2005/8/layout/default"/>
    <dgm:cxn modelId="{ECAC7D35-1E8D-4FF5-A8D3-6DBC73DE1CCE}" type="presParOf" srcId="{CC766587-7504-45E3-8AF3-DA1126FCC16B}" destId="{7D261225-A124-4DB3-99A2-CD87131E7B30}" srcOrd="15" destOrd="0" presId="urn:microsoft.com/office/officeart/2005/8/layout/default"/>
    <dgm:cxn modelId="{23FB1BCD-0652-465A-A6DE-E41E355CE604}" type="presParOf" srcId="{CC766587-7504-45E3-8AF3-DA1126FCC16B}" destId="{233FAF4B-71BD-4530-8932-4461DE833C8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37B963-83C7-45C2-ACB9-6C334D84296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7F8BD8B-7F72-48F5-A74D-41CA3B6790B5}">
      <dgm:prSet/>
      <dgm:spPr/>
      <dgm:t>
        <a:bodyPr/>
        <a:lstStyle/>
        <a:p>
          <a:r>
            <a:rPr lang="he-IL"/>
            <a:t>"לדמיין את העתיד זה רק עוד סוג של נוסטלגיה....אתה רק משתמש בעתיד כדי לברוח מההווה" </a:t>
          </a:r>
          <a:endParaRPr lang="en-US"/>
        </a:p>
      </dgm:t>
    </dgm:pt>
    <dgm:pt modelId="{1A2F4B87-5E93-4DD8-BC56-28D66D156AF5}" type="parTrans" cxnId="{011553BA-66CD-4E6B-A0E4-25B36CC0CC3B}">
      <dgm:prSet/>
      <dgm:spPr/>
      <dgm:t>
        <a:bodyPr/>
        <a:lstStyle/>
        <a:p>
          <a:endParaRPr lang="en-US"/>
        </a:p>
      </dgm:t>
    </dgm:pt>
    <dgm:pt modelId="{06335F49-AA27-4EA3-B8CE-9BDCF177A05D}" type="sibTrans" cxnId="{011553BA-66CD-4E6B-A0E4-25B36CC0CC3B}">
      <dgm:prSet/>
      <dgm:spPr/>
      <dgm:t>
        <a:bodyPr/>
        <a:lstStyle/>
        <a:p>
          <a:endParaRPr lang="en-US"/>
        </a:p>
      </dgm:t>
    </dgm:pt>
    <dgm:pt modelId="{665850EB-BBA4-4802-8AD1-2835131B586A}">
      <dgm:prSet/>
      <dgm:spPr/>
      <dgm:t>
        <a:bodyPr/>
        <a:lstStyle/>
        <a:p>
          <a:r>
            <a:rPr lang="he-IL"/>
            <a:t>כיצד אצליח אי פעם להיחלץ מהמבוך הזה!" ליד זה כתבה אלסקה בהערה לעצמה- 'ישיר ומהיר'</a:t>
          </a:r>
          <a:endParaRPr lang="en-US"/>
        </a:p>
      </dgm:t>
    </dgm:pt>
    <dgm:pt modelId="{825F86E0-3DB3-4EAB-A8DB-EC8B4D4C9EC7}" type="parTrans" cxnId="{5FB18A01-76BC-4369-9413-CB83A41F72DE}">
      <dgm:prSet/>
      <dgm:spPr/>
      <dgm:t>
        <a:bodyPr/>
        <a:lstStyle/>
        <a:p>
          <a:endParaRPr lang="en-US"/>
        </a:p>
      </dgm:t>
    </dgm:pt>
    <dgm:pt modelId="{6758F20B-61E5-445B-9AE1-E17C0014363A}" type="sibTrans" cxnId="{5FB18A01-76BC-4369-9413-CB83A41F72DE}">
      <dgm:prSet/>
      <dgm:spPr/>
      <dgm:t>
        <a:bodyPr/>
        <a:lstStyle/>
        <a:p>
          <a:endParaRPr lang="en-US"/>
        </a:p>
      </dgm:t>
    </dgm:pt>
    <dgm:pt modelId="{3273E879-0B0D-4B3C-BFCB-F05FB1EAC868}">
      <dgm:prSet/>
      <dgm:spPr/>
      <dgm:t>
        <a:bodyPr/>
        <a:lstStyle/>
        <a:p>
          <a:r>
            <a:rPr lang="he-IL" dirty="0"/>
            <a:t>"כדי לשרוד במבוך היינו צריכים לסלוח".</a:t>
          </a:r>
          <a:endParaRPr lang="en-US" dirty="0"/>
        </a:p>
      </dgm:t>
    </dgm:pt>
    <dgm:pt modelId="{CA1AC0B2-154F-4B53-A204-C65A7E39467E}" type="parTrans" cxnId="{88B3C125-EA3A-4A4D-8AC3-7B4947EE6335}">
      <dgm:prSet/>
      <dgm:spPr/>
      <dgm:t>
        <a:bodyPr/>
        <a:lstStyle/>
        <a:p>
          <a:endParaRPr lang="en-US"/>
        </a:p>
      </dgm:t>
    </dgm:pt>
    <dgm:pt modelId="{7DF27324-A3D0-47DA-8A37-B538B5F201FB}" type="sibTrans" cxnId="{88B3C125-EA3A-4A4D-8AC3-7B4947EE6335}">
      <dgm:prSet/>
      <dgm:spPr/>
      <dgm:t>
        <a:bodyPr/>
        <a:lstStyle/>
        <a:p>
          <a:endParaRPr lang="en-US"/>
        </a:p>
      </dgm:t>
    </dgm:pt>
    <dgm:pt modelId="{BBB9597B-353D-4861-86E2-912F3351259E}">
      <dgm:prSet/>
      <dgm:spPr/>
      <dgm:t>
        <a:bodyPr/>
        <a:lstStyle/>
        <a:p>
          <a:r>
            <a:rPr lang="he-IL" dirty="0"/>
            <a:t>"חשבתי במשך הרבה זמן שהדרך להיחלץ מהמבוך היא לעמיד פנים שהוא לא קיים, להקים עולם קטן משלי, עולם עצמאי ובלתי תלוי באחרים... אבל זה רק הוביל אותי לחיי בדידות שבני הלוויה היחידים בהם היו מילותיהם האחרונות של אלה שכבר מתו." </a:t>
          </a:r>
          <a:endParaRPr lang="en-US" dirty="0"/>
        </a:p>
      </dgm:t>
    </dgm:pt>
    <dgm:pt modelId="{DF26F305-1B73-44F7-A1F9-F4078D4C69DF}" type="parTrans" cxnId="{C4103368-DDD3-4CBD-BE85-89BA726284A1}">
      <dgm:prSet/>
      <dgm:spPr/>
      <dgm:t>
        <a:bodyPr/>
        <a:lstStyle/>
        <a:p>
          <a:endParaRPr lang="en-US"/>
        </a:p>
      </dgm:t>
    </dgm:pt>
    <dgm:pt modelId="{B3EDCCB9-D73C-48B7-9EA5-17A1E959262D}" type="sibTrans" cxnId="{C4103368-DDD3-4CBD-BE85-89BA726284A1}">
      <dgm:prSet/>
      <dgm:spPr/>
      <dgm:t>
        <a:bodyPr/>
        <a:lstStyle/>
        <a:p>
          <a:endParaRPr lang="en-US"/>
        </a:p>
      </dgm:t>
    </dgm:pt>
    <dgm:pt modelId="{A9052271-8EE5-42DF-AEF1-16E1AC58D987}" type="pres">
      <dgm:prSet presAssocID="{7237B963-83C7-45C2-ACB9-6C334D84296B}" presName="diagram" presStyleCnt="0">
        <dgm:presLayoutVars>
          <dgm:dir/>
          <dgm:resizeHandles val="exact"/>
        </dgm:presLayoutVars>
      </dgm:prSet>
      <dgm:spPr/>
    </dgm:pt>
    <dgm:pt modelId="{1520FBEB-2FD1-40FC-B9CB-F0CCBB798CD9}" type="pres">
      <dgm:prSet presAssocID="{B7F8BD8B-7F72-48F5-A74D-41CA3B6790B5}" presName="node" presStyleLbl="node1" presStyleIdx="0" presStyleCnt="4">
        <dgm:presLayoutVars>
          <dgm:bulletEnabled val="1"/>
        </dgm:presLayoutVars>
      </dgm:prSet>
      <dgm:spPr/>
    </dgm:pt>
    <dgm:pt modelId="{CF834042-6C57-41C8-8925-D3B0E21E05DD}" type="pres">
      <dgm:prSet presAssocID="{06335F49-AA27-4EA3-B8CE-9BDCF177A05D}" presName="sibTrans" presStyleCnt="0"/>
      <dgm:spPr/>
    </dgm:pt>
    <dgm:pt modelId="{328D9448-51C9-4CAF-A9BB-25F64625A83A}" type="pres">
      <dgm:prSet presAssocID="{665850EB-BBA4-4802-8AD1-2835131B586A}" presName="node" presStyleLbl="node1" presStyleIdx="1" presStyleCnt="4">
        <dgm:presLayoutVars>
          <dgm:bulletEnabled val="1"/>
        </dgm:presLayoutVars>
      </dgm:prSet>
      <dgm:spPr/>
    </dgm:pt>
    <dgm:pt modelId="{8A8F4446-B996-4C9A-8FF4-B31FCC6D715B}" type="pres">
      <dgm:prSet presAssocID="{6758F20B-61E5-445B-9AE1-E17C0014363A}" presName="sibTrans" presStyleCnt="0"/>
      <dgm:spPr/>
    </dgm:pt>
    <dgm:pt modelId="{C994CBDC-F756-4AB5-8F04-3DA3BBEA3496}" type="pres">
      <dgm:prSet presAssocID="{BBB9597B-353D-4861-86E2-912F3351259E}" presName="node" presStyleLbl="node1" presStyleIdx="2" presStyleCnt="4">
        <dgm:presLayoutVars>
          <dgm:bulletEnabled val="1"/>
        </dgm:presLayoutVars>
      </dgm:prSet>
      <dgm:spPr/>
    </dgm:pt>
    <dgm:pt modelId="{F2CA1DFC-6965-4F72-8099-36CDFEB17B94}" type="pres">
      <dgm:prSet presAssocID="{B3EDCCB9-D73C-48B7-9EA5-17A1E959262D}" presName="sibTrans" presStyleCnt="0"/>
      <dgm:spPr/>
    </dgm:pt>
    <dgm:pt modelId="{58BD9709-15E0-406B-8038-F055CAD6C4B4}" type="pres">
      <dgm:prSet presAssocID="{3273E879-0B0D-4B3C-BFCB-F05FB1EAC868}" presName="node" presStyleLbl="node1" presStyleIdx="3" presStyleCnt="4">
        <dgm:presLayoutVars>
          <dgm:bulletEnabled val="1"/>
        </dgm:presLayoutVars>
      </dgm:prSet>
      <dgm:spPr/>
    </dgm:pt>
  </dgm:ptLst>
  <dgm:cxnLst>
    <dgm:cxn modelId="{5FB18A01-76BC-4369-9413-CB83A41F72DE}" srcId="{7237B963-83C7-45C2-ACB9-6C334D84296B}" destId="{665850EB-BBA4-4802-8AD1-2835131B586A}" srcOrd="1" destOrd="0" parTransId="{825F86E0-3DB3-4EAB-A8DB-EC8B4D4C9EC7}" sibTransId="{6758F20B-61E5-445B-9AE1-E17C0014363A}"/>
    <dgm:cxn modelId="{88B3C125-EA3A-4A4D-8AC3-7B4947EE6335}" srcId="{7237B963-83C7-45C2-ACB9-6C334D84296B}" destId="{3273E879-0B0D-4B3C-BFCB-F05FB1EAC868}" srcOrd="3" destOrd="0" parTransId="{CA1AC0B2-154F-4B53-A204-C65A7E39467E}" sibTransId="{7DF27324-A3D0-47DA-8A37-B538B5F201FB}"/>
    <dgm:cxn modelId="{5DF10729-13A6-4E50-AEE7-946614EF9A13}" type="presOf" srcId="{665850EB-BBA4-4802-8AD1-2835131B586A}" destId="{328D9448-51C9-4CAF-A9BB-25F64625A83A}" srcOrd="0" destOrd="0" presId="urn:microsoft.com/office/officeart/2005/8/layout/default"/>
    <dgm:cxn modelId="{F6EA202E-E023-4510-AE36-D3586A1904FD}" type="presOf" srcId="{7237B963-83C7-45C2-ACB9-6C334D84296B}" destId="{A9052271-8EE5-42DF-AEF1-16E1AC58D987}" srcOrd="0" destOrd="0" presId="urn:microsoft.com/office/officeart/2005/8/layout/default"/>
    <dgm:cxn modelId="{C4103368-DDD3-4CBD-BE85-89BA726284A1}" srcId="{7237B963-83C7-45C2-ACB9-6C334D84296B}" destId="{BBB9597B-353D-4861-86E2-912F3351259E}" srcOrd="2" destOrd="0" parTransId="{DF26F305-1B73-44F7-A1F9-F4078D4C69DF}" sibTransId="{B3EDCCB9-D73C-48B7-9EA5-17A1E959262D}"/>
    <dgm:cxn modelId="{5D04EA4C-382B-4699-BED0-E57B191FD18D}" type="presOf" srcId="{B7F8BD8B-7F72-48F5-A74D-41CA3B6790B5}" destId="{1520FBEB-2FD1-40FC-B9CB-F0CCBB798CD9}" srcOrd="0" destOrd="0" presId="urn:microsoft.com/office/officeart/2005/8/layout/default"/>
    <dgm:cxn modelId="{73A661B9-942C-4F48-B5DD-2AEA784CC3E2}" type="presOf" srcId="{BBB9597B-353D-4861-86E2-912F3351259E}" destId="{C994CBDC-F756-4AB5-8F04-3DA3BBEA3496}" srcOrd="0" destOrd="0" presId="urn:microsoft.com/office/officeart/2005/8/layout/default"/>
    <dgm:cxn modelId="{011553BA-66CD-4E6B-A0E4-25B36CC0CC3B}" srcId="{7237B963-83C7-45C2-ACB9-6C334D84296B}" destId="{B7F8BD8B-7F72-48F5-A74D-41CA3B6790B5}" srcOrd="0" destOrd="0" parTransId="{1A2F4B87-5E93-4DD8-BC56-28D66D156AF5}" sibTransId="{06335F49-AA27-4EA3-B8CE-9BDCF177A05D}"/>
    <dgm:cxn modelId="{1C3BD1D1-A7F9-4D8D-8664-45CD4E5EA9E9}" type="presOf" srcId="{3273E879-0B0D-4B3C-BFCB-F05FB1EAC868}" destId="{58BD9709-15E0-406B-8038-F055CAD6C4B4}" srcOrd="0" destOrd="0" presId="urn:microsoft.com/office/officeart/2005/8/layout/default"/>
    <dgm:cxn modelId="{17035A1A-CA54-454D-91EE-92C654344538}" type="presParOf" srcId="{A9052271-8EE5-42DF-AEF1-16E1AC58D987}" destId="{1520FBEB-2FD1-40FC-B9CB-F0CCBB798CD9}" srcOrd="0" destOrd="0" presId="urn:microsoft.com/office/officeart/2005/8/layout/default"/>
    <dgm:cxn modelId="{411F24FA-DBDB-40D0-BAC6-AB0E520F522D}" type="presParOf" srcId="{A9052271-8EE5-42DF-AEF1-16E1AC58D987}" destId="{CF834042-6C57-41C8-8925-D3B0E21E05DD}" srcOrd="1" destOrd="0" presId="urn:microsoft.com/office/officeart/2005/8/layout/default"/>
    <dgm:cxn modelId="{9C79252F-2282-4841-BFC8-A2DEDB0A758C}" type="presParOf" srcId="{A9052271-8EE5-42DF-AEF1-16E1AC58D987}" destId="{328D9448-51C9-4CAF-A9BB-25F64625A83A}" srcOrd="2" destOrd="0" presId="urn:microsoft.com/office/officeart/2005/8/layout/default"/>
    <dgm:cxn modelId="{AA24AEE4-A285-4893-A891-14F9DF9330E6}" type="presParOf" srcId="{A9052271-8EE5-42DF-AEF1-16E1AC58D987}" destId="{8A8F4446-B996-4C9A-8FF4-B31FCC6D715B}" srcOrd="3" destOrd="0" presId="urn:microsoft.com/office/officeart/2005/8/layout/default"/>
    <dgm:cxn modelId="{38F9AD8D-C00B-423C-8A46-20DFBDE63FEE}" type="presParOf" srcId="{A9052271-8EE5-42DF-AEF1-16E1AC58D987}" destId="{C994CBDC-F756-4AB5-8F04-3DA3BBEA3496}" srcOrd="4" destOrd="0" presId="urn:microsoft.com/office/officeart/2005/8/layout/default"/>
    <dgm:cxn modelId="{9BFC95DC-EAE4-46AD-B57B-C68842CD5513}" type="presParOf" srcId="{A9052271-8EE5-42DF-AEF1-16E1AC58D987}" destId="{F2CA1DFC-6965-4F72-8099-36CDFEB17B94}" srcOrd="5" destOrd="0" presId="urn:microsoft.com/office/officeart/2005/8/layout/default"/>
    <dgm:cxn modelId="{291D5E04-0EFC-46F9-8EF5-6F3B8D557CBC}" type="presParOf" srcId="{A9052271-8EE5-42DF-AEF1-16E1AC58D987}" destId="{58BD9709-15E0-406B-8038-F055CAD6C4B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B4E78-A2B1-4B92-9E82-F3EE6EF05290}">
      <dsp:nvSpPr>
        <dsp:cNvPr id="0" name=""/>
        <dsp:cNvSpPr/>
      </dsp:nvSpPr>
      <dsp:spPr>
        <a:xfrm>
          <a:off x="0" y="0"/>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1E812C-CDDA-41C3-9A4C-BAEF89CB2A42}">
      <dsp:nvSpPr>
        <dsp:cNvPr id="0" name=""/>
        <dsp:cNvSpPr/>
      </dsp:nvSpPr>
      <dsp:spPr>
        <a:xfrm>
          <a:off x="504931" y="376281"/>
          <a:ext cx="918056" cy="9180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967E28-3498-43A9-B6AC-F0DE1A39C09B}">
      <dsp:nvSpPr>
        <dsp:cNvPr id="0" name=""/>
        <dsp:cNvSpPr/>
      </dsp:nvSpPr>
      <dsp:spPr>
        <a:xfrm>
          <a:off x="1927918" y="713"/>
          <a:ext cx="3151699"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1111250">
            <a:lnSpc>
              <a:spcPct val="100000"/>
            </a:lnSpc>
            <a:spcBef>
              <a:spcPct val="0"/>
            </a:spcBef>
            <a:spcAft>
              <a:spcPct val="35000"/>
            </a:spcAft>
            <a:buNone/>
          </a:pPr>
          <a:r>
            <a:rPr lang="he-IL" sz="2500" kern="1200" dirty="0"/>
            <a:t>שאלה 1</a:t>
          </a:r>
        </a:p>
        <a:p>
          <a:pPr marL="0" lvl="0" indent="0" algn="l" defTabSz="1111250">
            <a:lnSpc>
              <a:spcPct val="100000"/>
            </a:lnSpc>
            <a:spcBef>
              <a:spcPct val="0"/>
            </a:spcBef>
            <a:spcAft>
              <a:spcPct val="35000"/>
            </a:spcAft>
            <a:buNone/>
          </a:pPr>
          <a:r>
            <a:rPr lang="he-IL" sz="2500" kern="1200" dirty="0"/>
            <a:t>על אלסקה</a:t>
          </a:r>
          <a:endParaRPr lang="en-US" sz="2500" kern="1200" dirty="0"/>
        </a:p>
      </dsp:txBody>
      <dsp:txXfrm>
        <a:off x="1927918" y="713"/>
        <a:ext cx="3151699" cy="1669193"/>
      </dsp:txXfrm>
    </dsp:sp>
    <dsp:sp modelId="{BCD9A429-73A3-40D6-975F-346BF8A20285}">
      <dsp:nvSpPr>
        <dsp:cNvPr id="0" name=""/>
        <dsp:cNvSpPr/>
      </dsp:nvSpPr>
      <dsp:spPr>
        <a:xfrm>
          <a:off x="5079618" y="713"/>
          <a:ext cx="19241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ctr" defTabSz="800100">
            <a:lnSpc>
              <a:spcPct val="100000"/>
            </a:lnSpc>
            <a:spcBef>
              <a:spcPct val="0"/>
            </a:spcBef>
            <a:spcAft>
              <a:spcPct val="35000"/>
            </a:spcAft>
            <a:buNone/>
          </a:pPr>
          <a:r>
            <a:rPr lang="he-IL" sz="1800" kern="1200" dirty="0"/>
            <a:t>האם זו הייתה תאונה או התאבדות?</a:t>
          </a:r>
          <a:endParaRPr lang="en-US" sz="1800" kern="1200" dirty="0"/>
        </a:p>
      </dsp:txBody>
      <dsp:txXfrm>
        <a:off x="5079618" y="713"/>
        <a:ext cx="1924158" cy="1669193"/>
      </dsp:txXfrm>
    </dsp:sp>
    <dsp:sp modelId="{36797E59-A6FB-46E3-9718-E758C01178A0}">
      <dsp:nvSpPr>
        <dsp:cNvPr id="0" name=""/>
        <dsp:cNvSpPr/>
      </dsp:nvSpPr>
      <dsp:spPr>
        <a:xfrm>
          <a:off x="0" y="2091445"/>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28744-5E4C-40F2-8B55-0C41D2F226BD}">
      <dsp:nvSpPr>
        <dsp:cNvPr id="0" name=""/>
        <dsp:cNvSpPr/>
      </dsp:nvSpPr>
      <dsp:spPr>
        <a:xfrm>
          <a:off x="504931" y="2462774"/>
          <a:ext cx="918056" cy="9180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A1CC77-8714-440B-9B32-FC4817FD0A91}">
      <dsp:nvSpPr>
        <dsp:cNvPr id="0" name=""/>
        <dsp:cNvSpPr/>
      </dsp:nvSpPr>
      <dsp:spPr>
        <a:xfrm>
          <a:off x="1927918" y="2087205"/>
          <a:ext cx="3151699"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1111250">
            <a:lnSpc>
              <a:spcPct val="100000"/>
            </a:lnSpc>
            <a:spcBef>
              <a:spcPct val="0"/>
            </a:spcBef>
            <a:spcAft>
              <a:spcPct val="35000"/>
            </a:spcAft>
            <a:buNone/>
          </a:pPr>
          <a:r>
            <a:rPr lang="he-IL" sz="2500" kern="1200" dirty="0"/>
            <a:t>שאלה 2 </a:t>
          </a:r>
        </a:p>
        <a:p>
          <a:pPr marL="0" lvl="0" indent="0" algn="l" defTabSz="1111250">
            <a:lnSpc>
              <a:spcPct val="100000"/>
            </a:lnSpc>
            <a:spcBef>
              <a:spcPct val="0"/>
            </a:spcBef>
            <a:spcAft>
              <a:spcPct val="35000"/>
            </a:spcAft>
            <a:buNone/>
          </a:pPr>
          <a:r>
            <a:rPr lang="he-IL" sz="2500" kern="1200" dirty="0"/>
            <a:t>על מיילס </a:t>
          </a:r>
          <a:endParaRPr lang="en-US" sz="2500" kern="1200" dirty="0"/>
        </a:p>
      </dsp:txBody>
      <dsp:txXfrm>
        <a:off x="1927918" y="2087205"/>
        <a:ext cx="3151699" cy="1669193"/>
      </dsp:txXfrm>
    </dsp:sp>
    <dsp:sp modelId="{2EE481E5-8299-4CC7-AA11-AD2DBB008587}">
      <dsp:nvSpPr>
        <dsp:cNvPr id="0" name=""/>
        <dsp:cNvSpPr/>
      </dsp:nvSpPr>
      <dsp:spPr>
        <a:xfrm>
          <a:off x="5079618" y="2087205"/>
          <a:ext cx="19241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ctr" defTabSz="800100">
            <a:lnSpc>
              <a:spcPct val="100000"/>
            </a:lnSpc>
            <a:spcBef>
              <a:spcPct val="0"/>
            </a:spcBef>
            <a:spcAft>
              <a:spcPct val="35000"/>
            </a:spcAft>
            <a:buNone/>
          </a:pPr>
          <a:r>
            <a:rPr lang="he-IL" sz="1800" kern="1200" dirty="0"/>
            <a:t>האם אפשר להיות מאוהב באדם שלא קיים?</a:t>
          </a:r>
          <a:endParaRPr lang="en-US" sz="1800" kern="1200" dirty="0"/>
        </a:p>
      </dsp:txBody>
      <dsp:txXfrm>
        <a:off x="5079618" y="2087205"/>
        <a:ext cx="1924158" cy="1669193"/>
      </dsp:txXfrm>
    </dsp:sp>
    <dsp:sp modelId="{64D0AD84-C15E-4181-B8BE-1CF4BB79AFC7}">
      <dsp:nvSpPr>
        <dsp:cNvPr id="0" name=""/>
        <dsp:cNvSpPr/>
      </dsp:nvSpPr>
      <dsp:spPr>
        <a:xfrm>
          <a:off x="0" y="4173697"/>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743F6D-8F55-4862-818A-34448AB4BFA1}">
      <dsp:nvSpPr>
        <dsp:cNvPr id="0" name=""/>
        <dsp:cNvSpPr/>
      </dsp:nvSpPr>
      <dsp:spPr>
        <a:xfrm>
          <a:off x="504931" y="4549266"/>
          <a:ext cx="918056" cy="9180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09FBE2-DE73-44C8-959B-987852DF6B84}">
      <dsp:nvSpPr>
        <dsp:cNvPr id="0" name=""/>
        <dsp:cNvSpPr/>
      </dsp:nvSpPr>
      <dsp:spPr>
        <a:xfrm>
          <a:off x="1927918" y="4173697"/>
          <a:ext cx="3151699"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1111250">
            <a:lnSpc>
              <a:spcPct val="100000"/>
            </a:lnSpc>
            <a:spcBef>
              <a:spcPct val="0"/>
            </a:spcBef>
            <a:spcAft>
              <a:spcPct val="35000"/>
            </a:spcAft>
            <a:buNone/>
          </a:pPr>
          <a:r>
            <a:rPr lang="he-IL" sz="2500" kern="1200" dirty="0"/>
            <a:t>שאלה 3</a:t>
          </a:r>
        </a:p>
        <a:p>
          <a:pPr marL="0" lvl="0" indent="0" algn="l" defTabSz="1111250">
            <a:lnSpc>
              <a:spcPct val="100000"/>
            </a:lnSpc>
            <a:spcBef>
              <a:spcPct val="0"/>
            </a:spcBef>
            <a:spcAft>
              <a:spcPct val="35000"/>
            </a:spcAft>
            <a:buNone/>
          </a:pPr>
          <a:r>
            <a:rPr lang="he-IL" sz="2500" kern="1200" dirty="0"/>
            <a:t>על הרומן</a:t>
          </a:r>
          <a:endParaRPr lang="en-US" sz="2500" kern="1200" dirty="0"/>
        </a:p>
      </dsp:txBody>
      <dsp:txXfrm>
        <a:off x="1927918" y="4173697"/>
        <a:ext cx="3151699" cy="1669193"/>
      </dsp:txXfrm>
    </dsp:sp>
    <dsp:sp modelId="{62A3A90B-3638-4FEE-9C11-E9A17186E075}">
      <dsp:nvSpPr>
        <dsp:cNvPr id="0" name=""/>
        <dsp:cNvSpPr/>
      </dsp:nvSpPr>
      <dsp:spPr>
        <a:xfrm>
          <a:off x="5079618" y="4173697"/>
          <a:ext cx="19241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ctr" defTabSz="800100">
            <a:lnSpc>
              <a:spcPct val="100000"/>
            </a:lnSpc>
            <a:spcBef>
              <a:spcPct val="0"/>
            </a:spcBef>
            <a:spcAft>
              <a:spcPct val="35000"/>
            </a:spcAft>
            <a:buNone/>
          </a:pPr>
          <a:r>
            <a:rPr lang="he-IL" sz="1800" kern="1200" dirty="0"/>
            <a:t>איך אפשר לצאת מהמבוך?</a:t>
          </a:r>
          <a:endParaRPr lang="en-US" sz="1800" kern="1200" dirty="0"/>
        </a:p>
      </dsp:txBody>
      <dsp:txXfrm>
        <a:off x="5079618" y="4173697"/>
        <a:ext cx="1924158" cy="1669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37E98-E4D0-42C1-91E9-CF62DEACC60A}">
      <dsp:nvSpPr>
        <dsp:cNvPr id="0" name=""/>
        <dsp:cNvSpPr/>
      </dsp:nvSpPr>
      <dsp:spPr>
        <a:xfrm>
          <a:off x="272423" y="1495"/>
          <a:ext cx="2425519" cy="145531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a:t>"אני חייבת לעוף מכאן, כמה פעמים אני יכולה לפשל? אני פשוט חייבת ללכת. תעזרו לי לצאת  מכאן</a:t>
          </a:r>
          <a:r>
            <a:rPr lang="en-US" sz="1600" kern="1200"/>
            <a:t> </a:t>
          </a:r>
          <a:r>
            <a:rPr lang="he-IL" sz="1600" kern="1200"/>
            <a:t>!"  (מילותיה האחרונות של אלסקה למיילס ולמפקד)…. </a:t>
          </a:r>
          <a:endParaRPr lang="en-US" sz="1600" kern="1200"/>
        </a:p>
      </dsp:txBody>
      <dsp:txXfrm>
        <a:off x="272423" y="1495"/>
        <a:ext cx="2425519" cy="1455311"/>
      </dsp:txXfrm>
    </dsp:sp>
    <dsp:sp modelId="{FCC6F70D-699D-4258-962C-922B6600A654}">
      <dsp:nvSpPr>
        <dsp:cNvPr id="0" name=""/>
        <dsp:cNvSpPr/>
      </dsp:nvSpPr>
      <dsp:spPr>
        <a:xfrm>
          <a:off x="2940494" y="1495"/>
          <a:ext cx="2425519" cy="145531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a:t>"אתם כולכם  מעשנים בשביל הכיף,אני מעשנת בשביל למות"</a:t>
          </a:r>
          <a:endParaRPr lang="en-US" sz="1600" kern="1200"/>
        </a:p>
      </dsp:txBody>
      <dsp:txXfrm>
        <a:off x="2940494" y="1495"/>
        <a:ext cx="2425519" cy="1455311"/>
      </dsp:txXfrm>
    </dsp:sp>
    <dsp:sp modelId="{6A6299B3-F4F6-47BD-8181-EE1B7165EC81}">
      <dsp:nvSpPr>
        <dsp:cNvPr id="0" name=""/>
        <dsp:cNvSpPr/>
      </dsp:nvSpPr>
      <dsp:spPr>
        <a:xfrm>
          <a:off x="272423" y="1699358"/>
          <a:ext cx="2425519" cy="145531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a:t>"אולי אני אמות צעירה, אבל אני לפחות אמות חכמה"</a:t>
          </a:r>
          <a:endParaRPr lang="en-US" sz="1600" kern="1200"/>
        </a:p>
      </dsp:txBody>
      <dsp:txXfrm>
        <a:off x="272423" y="1699358"/>
        <a:ext cx="2425519" cy="1455311"/>
      </dsp:txXfrm>
    </dsp:sp>
    <dsp:sp modelId="{6FDB01A3-CE55-4C34-8BAE-2206E66EB487}">
      <dsp:nvSpPr>
        <dsp:cNvPr id="0" name=""/>
        <dsp:cNvSpPr/>
      </dsp:nvSpPr>
      <dsp:spPr>
        <a:xfrm>
          <a:off x="2940494" y="1699358"/>
          <a:ext cx="2425519" cy="145531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a:t>"המשך יבוא…?!</a:t>
          </a:r>
          <a:r>
            <a:rPr lang="en-US" sz="1600" kern="1200"/>
            <a:t> </a:t>
          </a:r>
          <a:r>
            <a:rPr lang="he-IL" sz="1600" kern="1200"/>
            <a:t>"</a:t>
          </a:r>
          <a:endParaRPr lang="en-US" sz="1600" kern="1200"/>
        </a:p>
      </dsp:txBody>
      <dsp:txXfrm>
        <a:off x="2940494" y="1699358"/>
        <a:ext cx="2425519" cy="1455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75148-526C-48B0-A992-612F01713BAC}">
      <dsp:nvSpPr>
        <dsp:cNvPr id="0" name=""/>
        <dsp:cNvSpPr/>
      </dsp:nvSpPr>
      <dsp:spPr>
        <a:xfrm>
          <a:off x="0" y="733122"/>
          <a:ext cx="2188680" cy="13132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e-IL" sz="1100" kern="1200"/>
            <a:t> </a:t>
          </a:r>
          <a:endParaRPr lang="en-US" sz="1100" kern="1200"/>
        </a:p>
      </dsp:txBody>
      <dsp:txXfrm>
        <a:off x="0" y="733122"/>
        <a:ext cx="2188680" cy="1313208"/>
      </dsp:txXfrm>
    </dsp:sp>
    <dsp:sp modelId="{3F7A1AC7-A146-4ED8-B153-883E37B3D1A1}">
      <dsp:nvSpPr>
        <dsp:cNvPr id="0" name=""/>
        <dsp:cNvSpPr/>
      </dsp:nvSpPr>
      <dsp:spPr>
        <a:xfrm>
          <a:off x="2407548" y="733122"/>
          <a:ext cx="2188680" cy="1313208"/>
        </a:xfrm>
        <a:prstGeom prst="rect">
          <a:avLst/>
        </a:prstGeom>
        <a:solidFill>
          <a:schemeClr val="accent2">
            <a:hueOff val="373029"/>
            <a:satOff val="2475"/>
            <a:lumOff val="15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407548" y="733122"/>
        <a:ext cx="2188680" cy="1313208"/>
      </dsp:txXfrm>
    </dsp:sp>
    <dsp:sp modelId="{FF134924-8D95-4FD2-AC9B-398747B9F4F3}">
      <dsp:nvSpPr>
        <dsp:cNvPr id="0" name=""/>
        <dsp:cNvSpPr/>
      </dsp:nvSpPr>
      <dsp:spPr>
        <a:xfrm>
          <a:off x="4815096" y="733122"/>
          <a:ext cx="2188680" cy="1313208"/>
        </a:xfrm>
        <a:prstGeom prst="rect">
          <a:avLst/>
        </a:prstGeom>
        <a:solidFill>
          <a:schemeClr val="accent2">
            <a:hueOff val="746058"/>
            <a:satOff val="4950"/>
            <a:lumOff val="30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815096" y="733122"/>
        <a:ext cx="2188680" cy="1313208"/>
      </dsp:txXfrm>
    </dsp:sp>
    <dsp:sp modelId="{FE01A5E4-FD26-4868-875F-36A14C91CF25}">
      <dsp:nvSpPr>
        <dsp:cNvPr id="0" name=""/>
        <dsp:cNvSpPr/>
      </dsp:nvSpPr>
      <dsp:spPr>
        <a:xfrm>
          <a:off x="0" y="2265198"/>
          <a:ext cx="2188680" cy="1313208"/>
        </a:xfrm>
        <a:prstGeom prst="rect">
          <a:avLst/>
        </a:prstGeom>
        <a:solidFill>
          <a:schemeClr val="accent2">
            <a:hueOff val="1119087"/>
            <a:satOff val="7425"/>
            <a:lumOff val="46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e-IL" sz="1100" kern="1200"/>
            <a:t>לפעמים זה מצא חן בעיניי ,  לפעמים מצא חן בעיניי שהיא מתה" </a:t>
          </a:r>
          <a:endParaRPr lang="en-US" sz="1100" kern="1200"/>
        </a:p>
      </dsp:txBody>
      <dsp:txXfrm>
        <a:off x="0" y="2265198"/>
        <a:ext cx="2188680" cy="1313208"/>
      </dsp:txXfrm>
    </dsp:sp>
    <dsp:sp modelId="{E7D16125-82E7-44AC-94D7-762CB1E3F01D}">
      <dsp:nvSpPr>
        <dsp:cNvPr id="0" name=""/>
        <dsp:cNvSpPr/>
      </dsp:nvSpPr>
      <dsp:spPr>
        <a:xfrm>
          <a:off x="2407548" y="2265198"/>
          <a:ext cx="2188680" cy="1313208"/>
        </a:xfrm>
        <a:prstGeom prst="rect">
          <a:avLst/>
        </a:prstGeom>
        <a:solidFill>
          <a:schemeClr val="accent2">
            <a:hueOff val="1492116"/>
            <a:satOff val="9900"/>
            <a:lumOff val="6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e-IL" sz="1100" kern="1200" dirty="0"/>
            <a:t>אני הייתי חנון והיא הייתה מדהימה ואני הייתי משעמם להפליא והיא הייתה מרתקת עד אין קץ" </a:t>
          </a:r>
          <a:endParaRPr lang="en-US" sz="1100" kern="1200" dirty="0"/>
        </a:p>
      </dsp:txBody>
      <dsp:txXfrm>
        <a:off x="2407548" y="2265198"/>
        <a:ext cx="2188680" cy="1313208"/>
      </dsp:txXfrm>
    </dsp:sp>
    <dsp:sp modelId="{364B5211-4B58-45A7-81CD-D8BBF3970317}">
      <dsp:nvSpPr>
        <dsp:cNvPr id="0" name=""/>
        <dsp:cNvSpPr/>
      </dsp:nvSpPr>
      <dsp:spPr>
        <a:xfrm>
          <a:off x="4815096" y="2265198"/>
          <a:ext cx="2188680" cy="1313208"/>
        </a:xfrm>
        <a:prstGeom prst="rect">
          <a:avLst/>
        </a:prstGeom>
        <a:solidFill>
          <a:schemeClr val="accent2">
            <a:hueOff val="1865145"/>
            <a:satOff val="12376"/>
            <a:lumOff val="77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e-IL" sz="1100" kern="1200"/>
            <a:t>היא הייתה התגלמות האפשרי- היא הוכיחה לי שהיה כדאי לעזוב את החיים הקטנים שלי לקראת אפשרויות גדולות יותר"</a:t>
          </a:r>
          <a:endParaRPr lang="en-US" sz="1100" kern="1200"/>
        </a:p>
      </dsp:txBody>
      <dsp:txXfrm>
        <a:off x="4815096" y="2265198"/>
        <a:ext cx="2188680" cy="1313208"/>
      </dsp:txXfrm>
    </dsp:sp>
    <dsp:sp modelId="{838CDE8D-4BB3-4AAB-8C4E-87640A733C6F}">
      <dsp:nvSpPr>
        <dsp:cNvPr id="0" name=""/>
        <dsp:cNvSpPr/>
      </dsp:nvSpPr>
      <dsp:spPr>
        <a:xfrm>
          <a:off x="0" y="3797274"/>
          <a:ext cx="2188680" cy="1313208"/>
        </a:xfrm>
        <a:prstGeom prst="rect">
          <a:avLst/>
        </a:prstGeom>
        <a:solidFill>
          <a:schemeClr val="accent2">
            <a:hueOff val="2238175"/>
            <a:satOff val="14851"/>
            <a:lumOff val="92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e-IL" sz="1100" kern="1200"/>
            <a:t>״אתה לא יודע את מי אתה אוהב פאדג? אתה אוהב את הבחורה שמצחיקה אותך ומראה לך פורנו ושותה איתך יין, אתה לא אוהב את הכלבה המטורפת והעצובה״ </a:t>
          </a:r>
          <a:endParaRPr lang="en-US" sz="1100" kern="1200"/>
        </a:p>
      </dsp:txBody>
      <dsp:txXfrm>
        <a:off x="0" y="3797274"/>
        <a:ext cx="2188680" cy="1313208"/>
      </dsp:txXfrm>
    </dsp:sp>
    <dsp:sp modelId="{5F399F75-2ABF-4F1F-8058-CFD034DE55E0}">
      <dsp:nvSpPr>
        <dsp:cNvPr id="0" name=""/>
        <dsp:cNvSpPr/>
      </dsp:nvSpPr>
      <dsp:spPr>
        <a:xfrm>
          <a:off x="2407548" y="3797274"/>
          <a:ext cx="2188680" cy="1313208"/>
        </a:xfrm>
        <a:prstGeom prst="rect">
          <a:avLst/>
        </a:prstGeom>
        <a:solidFill>
          <a:schemeClr val="accent2">
            <a:hueOff val="2611204"/>
            <a:satOff val="17326"/>
            <a:lumOff val="108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e-IL" sz="1100" kern="1200"/>
            <a:t>הרגשתי שזה לחלוטין לא צודק לאהוב מישהו שייתכן שהיה מחזיר לך אהבה, אבל הוא לא יכול כתוצאה ממוות״ </a:t>
          </a:r>
          <a:endParaRPr lang="en-US" sz="1100" kern="1200"/>
        </a:p>
      </dsp:txBody>
      <dsp:txXfrm>
        <a:off x="2407548" y="3797274"/>
        <a:ext cx="2188680" cy="1313208"/>
      </dsp:txXfrm>
    </dsp:sp>
    <dsp:sp modelId="{233FAF4B-71BD-4530-8932-4461DE833C8F}">
      <dsp:nvSpPr>
        <dsp:cNvPr id="0" name=""/>
        <dsp:cNvSpPr/>
      </dsp:nvSpPr>
      <dsp:spPr>
        <a:xfrm>
          <a:off x="4815096" y="3797274"/>
          <a:ext cx="2188680" cy="1313208"/>
        </a:xfrm>
        <a:prstGeom prst="rect">
          <a:avLst/>
        </a:prstGeom>
        <a:solidFill>
          <a:schemeClr val="accent2">
            <a:hueOff val="2984233"/>
            <a:satOff val="19801"/>
            <a:lumOff val="1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e-IL" sz="1100" kern="1200"/>
            <a:t>"לא הספקתי להגיד לו מה שרק עכשיו הבנתי: שאני סולח לו, ושהיא סלחה לנו ושכדי לשרוד במבוך היינו צריכים לסלוח. לעולם לא אדע אם היא עזבה אותנו מתוך החלטה, אבל היא הידיעה לא תוליד אצלי אדישות ואני תמיד אוהב אותך, אלסקה יאנג שכנתי העקמומית, בכל ליבי העקמומי". </a:t>
          </a:r>
          <a:endParaRPr lang="en-US" sz="1100" kern="1200"/>
        </a:p>
      </dsp:txBody>
      <dsp:txXfrm>
        <a:off x="4815096" y="3797274"/>
        <a:ext cx="2188680" cy="13132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0FBEB-2FD1-40FC-B9CB-F0CCBB798CD9}">
      <dsp:nvSpPr>
        <dsp:cNvPr id="0" name=""/>
        <dsp:cNvSpPr/>
      </dsp:nvSpPr>
      <dsp:spPr>
        <a:xfrm>
          <a:off x="607" y="968134"/>
          <a:ext cx="2369852" cy="14219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e-IL" sz="1200" kern="1200"/>
            <a:t>"לדמיין את העתיד זה רק עוד סוג של נוסטלגיה....אתה רק משתמש בעתיד כדי לברוח מההווה" </a:t>
          </a:r>
          <a:endParaRPr lang="en-US" sz="1200" kern="1200"/>
        </a:p>
      </dsp:txBody>
      <dsp:txXfrm>
        <a:off x="607" y="968134"/>
        <a:ext cx="2369852" cy="1421911"/>
      </dsp:txXfrm>
    </dsp:sp>
    <dsp:sp modelId="{328D9448-51C9-4CAF-A9BB-25F64625A83A}">
      <dsp:nvSpPr>
        <dsp:cNvPr id="0" name=""/>
        <dsp:cNvSpPr/>
      </dsp:nvSpPr>
      <dsp:spPr>
        <a:xfrm>
          <a:off x="2607445" y="968134"/>
          <a:ext cx="2369852" cy="1421911"/>
        </a:xfrm>
        <a:prstGeom prst="rect">
          <a:avLst/>
        </a:prstGeom>
        <a:solidFill>
          <a:schemeClr val="accent5">
            <a:hueOff val="503929"/>
            <a:satOff val="-4399"/>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e-IL" sz="1200" kern="1200"/>
            <a:t>כיצד אצליח אי פעם להיחלץ מהמבוך הזה!" ליד זה כתבה אלסקה בהערה לעצמה- 'ישיר ומהיר'</a:t>
          </a:r>
          <a:endParaRPr lang="en-US" sz="1200" kern="1200"/>
        </a:p>
      </dsp:txBody>
      <dsp:txXfrm>
        <a:off x="2607445" y="968134"/>
        <a:ext cx="2369852" cy="1421911"/>
      </dsp:txXfrm>
    </dsp:sp>
    <dsp:sp modelId="{C994CBDC-F756-4AB5-8F04-3DA3BBEA3496}">
      <dsp:nvSpPr>
        <dsp:cNvPr id="0" name=""/>
        <dsp:cNvSpPr/>
      </dsp:nvSpPr>
      <dsp:spPr>
        <a:xfrm>
          <a:off x="607" y="2627030"/>
          <a:ext cx="2369852" cy="1421911"/>
        </a:xfrm>
        <a:prstGeom prst="rect">
          <a:avLst/>
        </a:prstGeom>
        <a:solidFill>
          <a:schemeClr val="accent5">
            <a:hueOff val="1007858"/>
            <a:satOff val="-8799"/>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e-IL" sz="1200" kern="1200" dirty="0"/>
            <a:t>"חשבתי במשך הרבה זמן שהדרך להיחלץ מהמבוך היא לעמיד פנים שהוא לא קיים, להקים עולם קטן משלי, עולם עצמאי ובלתי תלוי באחרים... אבל זה רק הוביל אותי לחיי בדידות שבני הלוויה היחידים בהם היו מילותיהם האחרונות של אלה שכבר מתו." </a:t>
          </a:r>
          <a:endParaRPr lang="en-US" sz="1200" kern="1200" dirty="0"/>
        </a:p>
      </dsp:txBody>
      <dsp:txXfrm>
        <a:off x="607" y="2627030"/>
        <a:ext cx="2369852" cy="1421911"/>
      </dsp:txXfrm>
    </dsp:sp>
    <dsp:sp modelId="{58BD9709-15E0-406B-8038-F055CAD6C4B4}">
      <dsp:nvSpPr>
        <dsp:cNvPr id="0" name=""/>
        <dsp:cNvSpPr/>
      </dsp:nvSpPr>
      <dsp:spPr>
        <a:xfrm>
          <a:off x="2607445" y="2627030"/>
          <a:ext cx="2369852" cy="1421911"/>
        </a:xfrm>
        <a:prstGeom prst="rect">
          <a:avLst/>
        </a:prstGeom>
        <a:solidFill>
          <a:schemeClr val="accent5">
            <a:hueOff val="1511787"/>
            <a:satOff val="-13198"/>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e-IL" sz="1200" kern="1200" dirty="0"/>
            <a:t>"כדי לשרוד במבוך היינו צריכים לסלוח".</a:t>
          </a:r>
          <a:endParaRPr lang="en-US" sz="1200" kern="1200" dirty="0"/>
        </a:p>
      </dsp:txBody>
      <dsp:txXfrm>
        <a:off x="2607445" y="2627030"/>
        <a:ext cx="2369852" cy="14219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7/28/2022</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04118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7/28/2022</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5944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7/28/2022</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4856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7/28/2022</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192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7/28/2022</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6437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7/28/2022</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4168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7/28/2022</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40825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7/28/2022</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1069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7/28/2022</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9164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7/28/2022</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4428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7/28/2022</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7429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7/28/2022</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21096288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74" r:id="rId3"/>
    <p:sldLayoutId id="2147483675" r:id="rId4"/>
    <p:sldLayoutId id="2147483676" r:id="rId5"/>
    <p:sldLayoutId id="2147483677" r:id="rId6"/>
    <p:sldLayoutId id="2147483678" r:id="rId7"/>
    <p:sldLayoutId id="2147483682" r:id="rId8"/>
    <p:sldLayoutId id="2147483679" r:id="rId9"/>
    <p:sldLayoutId id="2147483680" r:id="rId10"/>
    <p:sldLayoutId id="2147483681"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8.jpeg"/><Relationship Id="rId4" Type="http://schemas.openxmlformats.org/officeDocument/2006/relationships/diagramLayout" Target="../diagrams/layout3.xml"/><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descr="אדם הצופים בקוטב דוב שחייה באקווריום">
            <a:extLst>
              <a:ext uri="{FF2B5EF4-FFF2-40B4-BE49-F238E27FC236}">
                <a16:creationId xmlns:a16="http://schemas.microsoft.com/office/drawing/2014/main" id="{E9E190AA-6939-8BE4-6A67-80EBE3463B1E}"/>
              </a:ext>
            </a:extLst>
          </p:cNvPr>
          <p:cNvPicPr>
            <a:picLocks noChangeAspect="1"/>
          </p:cNvPicPr>
          <p:nvPr/>
        </p:nvPicPr>
        <p:blipFill rotWithShape="1">
          <a:blip r:embed="rId2">
            <a:alphaModFix amt="60000"/>
          </a:blip>
          <a:srcRect t="5265" b="10483"/>
          <a:stretch/>
        </p:blipFill>
        <p:spPr>
          <a:xfrm>
            <a:off x="20" y="10"/>
            <a:ext cx="12191980" cy="6856614"/>
          </a:xfrm>
          <a:prstGeom prst="rect">
            <a:avLst/>
          </a:prstGeom>
        </p:spPr>
      </p:pic>
      <p:sp>
        <p:nvSpPr>
          <p:cNvPr id="2" name="Title 1">
            <a:extLst>
              <a:ext uri="{FF2B5EF4-FFF2-40B4-BE49-F238E27FC236}">
                <a16:creationId xmlns:a16="http://schemas.microsoft.com/office/drawing/2014/main" id="{C72D30FD-8C74-B04E-829D-1AD01C4F58DF}"/>
              </a:ext>
            </a:extLst>
          </p:cNvPr>
          <p:cNvSpPr>
            <a:spLocks noGrp="1"/>
          </p:cNvSpPr>
          <p:nvPr>
            <p:ph type="ctrTitle"/>
          </p:nvPr>
        </p:nvSpPr>
        <p:spPr>
          <a:xfrm>
            <a:off x="838200" y="740211"/>
            <a:ext cx="7530685" cy="3163864"/>
          </a:xfrm>
        </p:spPr>
        <p:txBody>
          <a:bodyPr>
            <a:normAutofit/>
          </a:bodyPr>
          <a:lstStyle/>
          <a:p>
            <a:pPr algn="l"/>
            <a:r>
              <a:rPr lang="he-IL" sz="5200" dirty="0">
                <a:solidFill>
                  <a:srgbClr val="FFFFFF"/>
                </a:solidFill>
              </a:rPr>
              <a:t>  מחפשים את אלסקה</a:t>
            </a:r>
            <a:br>
              <a:rPr lang="he-IL" sz="5200" dirty="0">
                <a:solidFill>
                  <a:srgbClr val="FFFFFF"/>
                </a:solidFill>
              </a:rPr>
            </a:br>
            <a:r>
              <a:rPr lang="he-IL" sz="5200" dirty="0">
                <a:solidFill>
                  <a:srgbClr val="FFFFFF"/>
                </a:solidFill>
              </a:rPr>
              <a:t>הליך החקר</a:t>
            </a:r>
            <a:endParaRPr lang="en-US" sz="5200" dirty="0">
              <a:solidFill>
                <a:srgbClr val="FFFFFF"/>
              </a:solidFill>
            </a:endParaRPr>
          </a:p>
        </p:txBody>
      </p:sp>
      <p:sp>
        <p:nvSpPr>
          <p:cNvPr id="3" name="Subtitle 2">
            <a:extLst>
              <a:ext uri="{FF2B5EF4-FFF2-40B4-BE49-F238E27FC236}">
                <a16:creationId xmlns:a16="http://schemas.microsoft.com/office/drawing/2014/main" id="{923A2DDE-6C0E-E54E-8F6D-EC9D24468CD7}"/>
              </a:ext>
            </a:extLst>
          </p:cNvPr>
          <p:cNvSpPr>
            <a:spLocks noGrp="1"/>
          </p:cNvSpPr>
          <p:nvPr>
            <p:ph type="subTitle" idx="1"/>
          </p:nvPr>
        </p:nvSpPr>
        <p:spPr>
          <a:xfrm>
            <a:off x="838200" y="4074515"/>
            <a:ext cx="7583133" cy="1279124"/>
          </a:xfrm>
        </p:spPr>
        <p:txBody>
          <a:bodyPr>
            <a:normAutofit/>
          </a:bodyPr>
          <a:lstStyle/>
          <a:p>
            <a:pPr algn="l"/>
            <a:r>
              <a:rPr lang="he-IL" sz="2200" dirty="0">
                <a:solidFill>
                  <a:srgbClr val="FFFFFF"/>
                </a:solidFill>
              </a:rPr>
              <a:t>מגמת ספרות 2022</a:t>
            </a:r>
          </a:p>
          <a:p>
            <a:pPr algn="l"/>
            <a:r>
              <a:rPr lang="he-IL" sz="2200" dirty="0">
                <a:solidFill>
                  <a:srgbClr val="FFFFFF"/>
                </a:solidFill>
              </a:rPr>
              <a:t>ניסוח שאלת החקר</a:t>
            </a:r>
            <a:endParaRPr lang="en-US" sz="2200" dirty="0">
              <a:solidFill>
                <a:srgbClr val="FFFFFF"/>
              </a:solidFill>
            </a:endParaRPr>
          </a:p>
        </p:txBody>
      </p:sp>
    </p:spTree>
    <p:extLst>
      <p:ext uri="{BB962C8B-B14F-4D97-AF65-F5344CB8AC3E}">
        <p14:creationId xmlns:p14="http://schemas.microsoft.com/office/powerpoint/2010/main" val="176015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6" name="Rectangle 20">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22">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descr="A group of people standing together&#10;&#10;Description automatically generated with low confidence">
            <a:extLst>
              <a:ext uri="{FF2B5EF4-FFF2-40B4-BE49-F238E27FC236}">
                <a16:creationId xmlns:a16="http://schemas.microsoft.com/office/drawing/2014/main" id="{F79F1B8E-BA27-8DAC-F922-453FD6CC9379}"/>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12012" r="1" b="45799"/>
          <a:stretch/>
        </p:blipFill>
        <p:spPr>
          <a:xfrm>
            <a:off x="20" y="10"/>
            <a:ext cx="12188932" cy="6856614"/>
          </a:xfrm>
          <a:prstGeom prst="rect">
            <a:avLst/>
          </a:prstGeom>
        </p:spPr>
      </p:pic>
      <p:sp>
        <p:nvSpPr>
          <p:cNvPr id="2" name="Title 1">
            <a:extLst>
              <a:ext uri="{FF2B5EF4-FFF2-40B4-BE49-F238E27FC236}">
                <a16:creationId xmlns:a16="http://schemas.microsoft.com/office/drawing/2014/main" id="{D5C4E8CC-C795-E65D-85BF-0B79B1D05B5A}"/>
              </a:ext>
            </a:extLst>
          </p:cNvPr>
          <p:cNvSpPr>
            <a:spLocks noGrp="1"/>
          </p:cNvSpPr>
          <p:nvPr>
            <p:ph type="title"/>
          </p:nvPr>
        </p:nvSpPr>
        <p:spPr>
          <a:xfrm>
            <a:off x="1198180" y="726066"/>
            <a:ext cx="9774619" cy="2474333"/>
          </a:xfrm>
        </p:spPr>
        <p:txBody>
          <a:bodyPr anchor="b">
            <a:normAutofit/>
          </a:bodyPr>
          <a:lstStyle/>
          <a:p>
            <a:pPr algn="ctr"/>
            <a:r>
              <a:rPr lang="he-IL">
                <a:solidFill>
                  <a:srgbClr val="FFFFFF"/>
                </a:solidFill>
              </a:rPr>
              <a:t>הקיץ האחרון/שפיות זמנית</a:t>
            </a:r>
            <a:endParaRPr lang="en-US">
              <a:solidFill>
                <a:srgbClr val="FFFFFF"/>
              </a:solidFill>
            </a:endParaRPr>
          </a:p>
        </p:txBody>
      </p:sp>
      <p:sp>
        <p:nvSpPr>
          <p:cNvPr id="3" name="Content Placeholder 2">
            <a:extLst>
              <a:ext uri="{FF2B5EF4-FFF2-40B4-BE49-F238E27FC236}">
                <a16:creationId xmlns:a16="http://schemas.microsoft.com/office/drawing/2014/main" id="{89309915-1C55-D615-6017-373C1E20FE3B}"/>
              </a:ext>
            </a:extLst>
          </p:cNvPr>
          <p:cNvSpPr>
            <a:spLocks noGrp="1"/>
          </p:cNvSpPr>
          <p:nvPr>
            <p:ph idx="1"/>
          </p:nvPr>
        </p:nvSpPr>
        <p:spPr>
          <a:xfrm>
            <a:off x="1219202" y="3429000"/>
            <a:ext cx="9954076" cy="2514600"/>
          </a:xfrm>
        </p:spPr>
        <p:txBody>
          <a:bodyPr anchor="ctr">
            <a:normAutofit/>
          </a:bodyPr>
          <a:lstStyle/>
          <a:p>
            <a:pPr algn="ctr">
              <a:lnSpc>
                <a:spcPct val="100000"/>
              </a:lnSpc>
            </a:pPr>
            <a:r>
              <a:rPr lang="he-IL"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זה הקיץ האחרון שלי אתכם</a:t>
            </a:r>
            <a:br>
              <a:rPr lang="he-IL"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br>
            <a:r>
              <a:rPr lang="he-IL"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עם הגשם הראשון אני אעלם</a:t>
            </a:r>
            <a:br>
              <a:rPr lang="he-IL"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br>
            <a:r>
              <a:rPr lang="he-IL"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דמעותי יזרמו במורד הרחובות</a:t>
            </a:r>
            <a:br>
              <a:rPr lang="he-IL"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br>
            <a:r>
              <a:rPr lang="he-IL"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כמו עלה נושר ותקוות רחוקות</a:t>
            </a:r>
            <a:br>
              <a:rPr lang="he-IL"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br>
            <a:br>
              <a:rPr lang="he-IL"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br>
            <a:r>
              <a:rPr lang="he-IL"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אז תזכרו שהבטחתם לא לבכות</a:t>
            </a:r>
            <a:br>
              <a:rPr lang="he-IL"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br>
            <a:r>
              <a:rPr lang="he-IL"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כי השמיים גדולים והדמעות קטנות</a:t>
            </a:r>
            <a:br>
              <a:rPr lang="he-IL"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br>
            <a:r>
              <a:rPr lang="he-IL"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תעצמו את העיניים כל גשם ראשון</a:t>
            </a:r>
            <a:br>
              <a:rPr lang="he-IL"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br>
            <a:r>
              <a:rPr lang="he-IL" sz="14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ותחשבו עלי</a:t>
            </a:r>
            <a:br>
              <a:rPr lang="he-IL" sz="1400">
                <a:solidFill>
                  <a:srgbClr val="FFFFFF"/>
                </a:solidFill>
                <a:effectLst/>
                <a:ea typeface="Times New Roman" panose="02020603050405020304" pitchFamily="18" charset="0"/>
                <a:cs typeface="Arial" panose="020B0604020202020204" pitchFamily="34" charset="0"/>
              </a:rPr>
            </a:br>
            <a:br>
              <a:rPr lang="he-IL" sz="1400">
                <a:solidFill>
                  <a:srgbClr val="FFFFFF"/>
                </a:solidFill>
                <a:effectLst/>
                <a:ea typeface="Times New Roman" panose="02020603050405020304" pitchFamily="18" charset="0"/>
                <a:cs typeface="Arial" panose="020B0604020202020204" pitchFamily="34" charset="0"/>
              </a:rPr>
            </a:br>
            <a:endParaRPr lang="en-US" sz="1400">
              <a:solidFill>
                <a:srgbClr val="FFFFFF"/>
              </a:solidFill>
            </a:endParaRPr>
          </a:p>
        </p:txBody>
      </p:sp>
    </p:spTree>
    <p:extLst>
      <p:ext uri="{BB962C8B-B14F-4D97-AF65-F5344CB8AC3E}">
        <p14:creationId xmlns:p14="http://schemas.microsoft.com/office/powerpoint/2010/main" val="346494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3" name="Group 22">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24" name="Picture 23">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5" name="Picture 24">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1">
            <a:extLst>
              <a:ext uri="{FF2B5EF4-FFF2-40B4-BE49-F238E27FC236}">
                <a16:creationId xmlns:a16="http://schemas.microsoft.com/office/drawing/2014/main" id="{671C9406-5052-590C-7871-ABC8153F13CB}"/>
              </a:ext>
            </a:extLst>
          </p:cNvPr>
          <p:cNvSpPr>
            <a:spLocks noGrp="1"/>
          </p:cNvSpPr>
          <p:nvPr>
            <p:ph type="title"/>
          </p:nvPr>
        </p:nvSpPr>
        <p:spPr>
          <a:xfrm>
            <a:off x="110067" y="559813"/>
            <a:ext cx="4080933" cy="5577934"/>
          </a:xfrm>
        </p:spPr>
        <p:txBody>
          <a:bodyPr>
            <a:normAutofit/>
          </a:bodyPr>
          <a:lstStyle/>
          <a:p>
            <a:pPr algn="ctr"/>
            <a:r>
              <a:rPr lang="he-IL" sz="4000" dirty="0"/>
              <a:t>שאלות החקר אהבה </a:t>
            </a:r>
            <a:br>
              <a:rPr lang="he-IL" sz="4000" dirty="0"/>
            </a:br>
            <a:r>
              <a:rPr lang="he-IL" sz="4000" dirty="0"/>
              <a:t>בראי ההתבגרות</a:t>
            </a:r>
            <a:endParaRPr lang="en-US" sz="4000" dirty="0"/>
          </a:p>
        </p:txBody>
      </p:sp>
      <p:graphicFrame>
        <p:nvGraphicFramePr>
          <p:cNvPr id="4" name="Content Placeholder 3">
            <a:extLst>
              <a:ext uri="{FF2B5EF4-FFF2-40B4-BE49-F238E27FC236}">
                <a16:creationId xmlns:a16="http://schemas.microsoft.com/office/drawing/2014/main" id="{FC199BC4-812C-1030-4C85-EFE4BD9F6173}"/>
              </a:ext>
            </a:extLst>
          </p:cNvPr>
          <p:cNvGraphicFramePr>
            <a:graphicFrameLocks noGrp="1"/>
          </p:cNvGraphicFramePr>
          <p:nvPr>
            <p:ph idx="1"/>
            <p:extLst>
              <p:ext uri="{D42A27DB-BD31-4B8C-83A1-F6EECF244321}">
                <p14:modId xmlns:p14="http://schemas.microsoft.com/office/powerpoint/2010/main" val="1522285984"/>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88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 name="Rectangle 13">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8" name="Group 17">
            <a:extLst>
              <a:ext uri="{FF2B5EF4-FFF2-40B4-BE49-F238E27FC236}">
                <a16:creationId xmlns:a16="http://schemas.microsoft.com/office/drawing/2014/main" id="{D7102190-C0A1-4788-99F6-6A2F54444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9" name="Picture 18">
              <a:extLst>
                <a:ext uri="{FF2B5EF4-FFF2-40B4-BE49-F238E27FC236}">
                  <a16:creationId xmlns:a16="http://schemas.microsoft.com/office/drawing/2014/main" id="{2821F602-B65F-4D39-86B7-9ED5C17350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0" name="Picture 19">
              <a:extLst>
                <a:ext uri="{FF2B5EF4-FFF2-40B4-BE49-F238E27FC236}">
                  <a16:creationId xmlns:a16="http://schemas.microsoft.com/office/drawing/2014/main" id="{6A5465FF-E08C-4ECD-9AE2-1D48873ECC0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2" name="Rectangle 21">
            <a:extLst>
              <a:ext uri="{FF2B5EF4-FFF2-40B4-BE49-F238E27FC236}">
                <a16:creationId xmlns:a16="http://schemas.microsoft.com/office/drawing/2014/main" id="{8B5FAB37-BB0D-41A8-A5C8-65ADE0F00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CF3F7-728F-4007-E43B-F5613157F749}"/>
              </a:ext>
            </a:extLst>
          </p:cNvPr>
          <p:cNvSpPr>
            <a:spLocks noGrp="1"/>
          </p:cNvSpPr>
          <p:nvPr>
            <p:ph type="title"/>
          </p:nvPr>
        </p:nvSpPr>
        <p:spPr>
          <a:xfrm>
            <a:off x="1071223" y="1066800"/>
            <a:ext cx="5367527" cy="2833528"/>
          </a:xfrm>
        </p:spPr>
        <p:txBody>
          <a:bodyPr vert="horz" lIns="91440" tIns="45720" rIns="91440" bIns="45720" rtlCol="0" anchor="b">
            <a:normAutofit/>
          </a:bodyPr>
          <a:lstStyle/>
          <a:p>
            <a:r>
              <a:rPr lang="en-US"/>
              <a:t>ציטוטים שתפסו אותנו</a:t>
            </a:r>
          </a:p>
        </p:txBody>
      </p:sp>
      <p:pic>
        <p:nvPicPr>
          <p:cNvPr id="7" name="Graphic 6" descr="Quotes">
            <a:extLst>
              <a:ext uri="{FF2B5EF4-FFF2-40B4-BE49-F238E27FC236}">
                <a16:creationId xmlns:a16="http://schemas.microsoft.com/office/drawing/2014/main" id="{8FD77246-54E8-632A-6048-234BC22E25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16827" y="1378156"/>
            <a:ext cx="4125186" cy="4125186"/>
          </a:xfrm>
          <a:prstGeom prst="rect">
            <a:avLst/>
          </a:prstGeom>
        </p:spPr>
      </p:pic>
    </p:spTree>
    <p:extLst>
      <p:ext uri="{BB962C8B-B14F-4D97-AF65-F5344CB8AC3E}">
        <p14:creationId xmlns:p14="http://schemas.microsoft.com/office/powerpoint/2010/main" val="42357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4" name="Rectangle 411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16" name="Rectangle 4115">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4118" name="Group 4117">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4119" name="Picture 4118">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4120" name="Picture 4119">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99E54522-6C40-E248-FBB9-FFC0C39C76CD}"/>
              </a:ext>
            </a:extLst>
          </p:cNvPr>
          <p:cNvSpPr>
            <a:spLocks noGrp="1"/>
          </p:cNvSpPr>
          <p:nvPr>
            <p:ph type="title"/>
          </p:nvPr>
        </p:nvSpPr>
        <p:spPr>
          <a:xfrm>
            <a:off x="838200" y="586992"/>
            <a:ext cx="5638800" cy="2461008"/>
          </a:xfrm>
        </p:spPr>
        <p:txBody>
          <a:bodyPr>
            <a:normAutofit/>
          </a:bodyPr>
          <a:lstStyle/>
          <a:p>
            <a:r>
              <a:rPr lang="he-IL"/>
              <a:t>התאבדות או תאונת דרכים?</a:t>
            </a:r>
            <a:endParaRPr lang="en-US"/>
          </a:p>
        </p:txBody>
      </p:sp>
      <p:pic>
        <p:nvPicPr>
          <p:cNvPr id="4098" name="Picture 2" descr="Question Mark PNG, Vector, PSD, and Clipart With Transparent Background for  Free Download | Pngtree">
            <a:extLst>
              <a:ext uri="{FF2B5EF4-FFF2-40B4-BE49-F238E27FC236}">
                <a16:creationId xmlns:a16="http://schemas.microsoft.com/office/drawing/2014/main" id="{13C84C08-8323-E7BC-413D-06336FBC30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38" r="8728"/>
          <a:stretch/>
        </p:blipFill>
        <p:spPr bwMode="auto">
          <a:xfrm>
            <a:off x="6861048" y="1"/>
            <a:ext cx="5330952"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36523F56-11CF-0A86-BDA5-8DFD57E8E61E}"/>
              </a:ext>
            </a:extLst>
          </p:cNvPr>
          <p:cNvGraphicFramePr>
            <a:graphicFrameLocks noGrp="1"/>
          </p:cNvGraphicFramePr>
          <p:nvPr>
            <p:ph idx="1"/>
            <p:extLst>
              <p:ext uri="{D42A27DB-BD31-4B8C-83A1-F6EECF244321}">
                <p14:modId xmlns:p14="http://schemas.microsoft.com/office/powerpoint/2010/main" val="1171636649"/>
              </p:ext>
            </p:extLst>
          </p:nvPr>
        </p:nvGraphicFramePr>
        <p:xfrm>
          <a:off x="838200" y="3124200"/>
          <a:ext cx="5638437" cy="31561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0364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5" name="Picture 14">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6" name="Picture 15">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1">
            <a:extLst>
              <a:ext uri="{FF2B5EF4-FFF2-40B4-BE49-F238E27FC236}">
                <a16:creationId xmlns:a16="http://schemas.microsoft.com/office/drawing/2014/main" id="{99E54522-6C40-E248-FBB9-FFC0C39C76CD}"/>
              </a:ext>
            </a:extLst>
          </p:cNvPr>
          <p:cNvSpPr>
            <a:spLocks noGrp="1"/>
          </p:cNvSpPr>
          <p:nvPr>
            <p:ph type="title"/>
          </p:nvPr>
        </p:nvSpPr>
        <p:spPr>
          <a:xfrm>
            <a:off x="838201" y="559813"/>
            <a:ext cx="3352799" cy="5577934"/>
          </a:xfrm>
        </p:spPr>
        <p:txBody>
          <a:bodyPr>
            <a:normAutofit/>
          </a:bodyPr>
          <a:lstStyle/>
          <a:p>
            <a:r>
              <a:rPr lang="he-IL" sz="4000" dirty="0"/>
              <a:t>האם אפשר להתאהב באדם שלא קיים?</a:t>
            </a:r>
            <a:endParaRPr lang="en-US" sz="4000"/>
          </a:p>
        </p:txBody>
      </p:sp>
      <p:graphicFrame>
        <p:nvGraphicFramePr>
          <p:cNvPr id="5" name="Content Placeholder 2">
            <a:extLst>
              <a:ext uri="{FF2B5EF4-FFF2-40B4-BE49-F238E27FC236}">
                <a16:creationId xmlns:a16="http://schemas.microsoft.com/office/drawing/2014/main" id="{36523F56-11CF-0A86-BDA5-8DFD57E8E61E}"/>
              </a:ext>
            </a:extLst>
          </p:cNvPr>
          <p:cNvGraphicFramePr>
            <a:graphicFrameLocks noGrp="1"/>
          </p:cNvGraphicFramePr>
          <p:nvPr>
            <p:ph idx="1"/>
            <p:extLst>
              <p:ext uri="{D42A27DB-BD31-4B8C-83A1-F6EECF244321}">
                <p14:modId xmlns:p14="http://schemas.microsoft.com/office/powerpoint/2010/main" val="824347460"/>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Two cute little love ghosts are with smile Vector Image">
            <a:extLst>
              <a:ext uri="{FF2B5EF4-FFF2-40B4-BE49-F238E27FC236}">
                <a16:creationId xmlns:a16="http://schemas.microsoft.com/office/drawing/2014/main" id="{3604315E-1BB3-74B1-51FE-914BC5E2AD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7223" y="539815"/>
            <a:ext cx="223837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3,613 Ghost Love Stock Photos, Pictures &amp; Royalty-Free Images - iStock">
            <a:extLst>
              <a:ext uri="{FF2B5EF4-FFF2-40B4-BE49-F238E27FC236}">
                <a16:creationId xmlns:a16="http://schemas.microsoft.com/office/drawing/2014/main" id="{49EEA3AE-6C00-4598-68A5-6EF5B968D2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1538" y="156633"/>
            <a:ext cx="2189161" cy="242153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rpheus and Eurydice: A Tragic Love Story">
            <a:extLst>
              <a:ext uri="{FF2B5EF4-FFF2-40B4-BE49-F238E27FC236}">
                <a16:creationId xmlns:a16="http://schemas.microsoft.com/office/drawing/2014/main" id="{B1B7D164-00F5-15BD-7671-80B9DB9D68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84731" y="539816"/>
            <a:ext cx="2365042" cy="200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220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129" name="Rectangle 5128">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131" name="Rectangle 5130">
            <a:extLst>
              <a:ext uri="{FF2B5EF4-FFF2-40B4-BE49-F238E27FC236}">
                <a16:creationId xmlns:a16="http://schemas.microsoft.com/office/drawing/2014/main" id="{DA476813-4CEE-408B-852D-3E51E30B1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122" name="Picture 2" descr="5,445 Wall Maze Stock Photos, Pictures &amp; Royalty-Free Images - iStock">
            <a:extLst>
              <a:ext uri="{FF2B5EF4-FFF2-40B4-BE49-F238E27FC236}">
                <a16:creationId xmlns:a16="http://schemas.microsoft.com/office/drawing/2014/main" id="{64F3103C-FDFB-BBAE-83A9-2849D8949F23}"/>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b="15747"/>
          <a:stretch/>
        </p:blipFill>
        <p:spPr bwMode="auto">
          <a:xfrm>
            <a:off x="20" y="10"/>
            <a:ext cx="12191980" cy="68566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9E54522-6C40-E248-FBB9-FFC0C39C76CD}"/>
              </a:ext>
            </a:extLst>
          </p:cNvPr>
          <p:cNvSpPr>
            <a:spLocks noGrp="1"/>
          </p:cNvSpPr>
          <p:nvPr>
            <p:ph type="title"/>
          </p:nvPr>
        </p:nvSpPr>
        <p:spPr>
          <a:xfrm>
            <a:off x="1198181" y="726066"/>
            <a:ext cx="4795282" cy="5018227"/>
          </a:xfrm>
        </p:spPr>
        <p:txBody>
          <a:bodyPr anchor="ctr">
            <a:normAutofit/>
          </a:bodyPr>
          <a:lstStyle/>
          <a:p>
            <a:r>
              <a:rPr lang="he-IL">
                <a:solidFill>
                  <a:srgbClr val="FFFFFF"/>
                </a:solidFill>
              </a:rPr>
              <a:t>איך אפשר לצאת מהמבוך?</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36523F56-11CF-0A86-BDA5-8DFD57E8E61E}"/>
              </a:ext>
            </a:extLst>
          </p:cNvPr>
          <p:cNvGraphicFramePr>
            <a:graphicFrameLocks noGrp="1"/>
          </p:cNvGraphicFramePr>
          <p:nvPr>
            <p:ph idx="1"/>
            <p:extLst>
              <p:ext uri="{D42A27DB-BD31-4B8C-83A1-F6EECF244321}">
                <p14:modId xmlns:p14="http://schemas.microsoft.com/office/powerpoint/2010/main" val="665611297"/>
              </p:ext>
            </p:extLst>
          </p:nvPr>
        </p:nvGraphicFramePr>
        <p:xfrm>
          <a:off x="6195372" y="726538"/>
          <a:ext cx="4977905" cy="5017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028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2" name="Picture 4" descr="שועל שקר בדשא">
            <a:extLst>
              <a:ext uri="{FF2B5EF4-FFF2-40B4-BE49-F238E27FC236}">
                <a16:creationId xmlns:a16="http://schemas.microsoft.com/office/drawing/2014/main" id="{52AC4A7C-26D5-286E-4DC2-4383CAB6C0FE}"/>
              </a:ext>
            </a:extLst>
          </p:cNvPr>
          <p:cNvPicPr>
            <a:picLocks noChangeAspect="1"/>
          </p:cNvPicPr>
          <p:nvPr/>
        </p:nvPicPr>
        <p:blipFill rotWithShape="1">
          <a:blip r:embed="rId2">
            <a:alphaModFix amt="60000"/>
          </a:blip>
          <a:srcRect t="18492" r="-1" b="1998"/>
          <a:stretch/>
        </p:blipFill>
        <p:spPr>
          <a:xfrm>
            <a:off x="20" y="10"/>
            <a:ext cx="12188932" cy="6856614"/>
          </a:xfrm>
          <a:prstGeom prst="rect">
            <a:avLst/>
          </a:prstGeom>
        </p:spPr>
      </p:pic>
      <p:sp>
        <p:nvSpPr>
          <p:cNvPr id="2" name="Title 1">
            <a:extLst>
              <a:ext uri="{FF2B5EF4-FFF2-40B4-BE49-F238E27FC236}">
                <a16:creationId xmlns:a16="http://schemas.microsoft.com/office/drawing/2014/main" id="{D9B76AA1-500F-1C93-D51A-2AAFF8A9FB71}"/>
              </a:ext>
            </a:extLst>
          </p:cNvPr>
          <p:cNvSpPr>
            <a:spLocks noGrp="1"/>
          </p:cNvSpPr>
          <p:nvPr>
            <p:ph type="title"/>
          </p:nvPr>
        </p:nvSpPr>
        <p:spPr>
          <a:xfrm>
            <a:off x="1198180" y="726066"/>
            <a:ext cx="9774619" cy="2474333"/>
          </a:xfrm>
        </p:spPr>
        <p:txBody>
          <a:bodyPr anchor="b">
            <a:normAutofit/>
          </a:bodyPr>
          <a:lstStyle/>
          <a:p>
            <a:pPr algn="ctr"/>
            <a:r>
              <a:rPr lang="he-IL">
                <a:solidFill>
                  <a:srgbClr val="FFFFFF"/>
                </a:solidFill>
              </a:rPr>
              <a:t>תן לי / יגאל בשן </a:t>
            </a:r>
            <a:endParaRPr lang="en-US">
              <a:solidFill>
                <a:srgbClr val="FFFFFF"/>
              </a:solidFill>
            </a:endParaRPr>
          </a:p>
        </p:txBody>
      </p:sp>
      <p:sp>
        <p:nvSpPr>
          <p:cNvPr id="3" name="Content Placeholder 2">
            <a:extLst>
              <a:ext uri="{FF2B5EF4-FFF2-40B4-BE49-F238E27FC236}">
                <a16:creationId xmlns:a16="http://schemas.microsoft.com/office/drawing/2014/main" id="{C418606B-3365-C975-0539-C1F02DE370B4}"/>
              </a:ext>
            </a:extLst>
          </p:cNvPr>
          <p:cNvSpPr>
            <a:spLocks noGrp="1"/>
          </p:cNvSpPr>
          <p:nvPr>
            <p:ph idx="1"/>
          </p:nvPr>
        </p:nvSpPr>
        <p:spPr>
          <a:xfrm>
            <a:off x="1219202" y="3429000"/>
            <a:ext cx="9954076" cy="2514600"/>
          </a:xfrm>
        </p:spPr>
        <p:txBody>
          <a:bodyPr anchor="ctr">
            <a:normAutofit/>
          </a:bodyPr>
          <a:lstStyle/>
          <a:p>
            <a:pPr marL="0" indent="0" algn="ctr">
              <a:lnSpc>
                <a:spcPct val="100000"/>
              </a:lnSpc>
              <a:buNone/>
            </a:pPr>
            <a:r>
              <a:rPr lang="he-IL" sz="1800" dirty="0">
                <a:solidFill>
                  <a:srgbClr val="FFFFFF"/>
                </a:solidFill>
                <a:effectLst/>
                <a:latin typeface="Calibri" panose="020F0502020204030204" pitchFamily="34" charset="0"/>
                <a:ea typeface="Calibri" panose="020F0502020204030204" pitchFamily="34" charset="0"/>
                <a:cs typeface="David" panose="020E0502060401010101" pitchFamily="34" charset="-79"/>
              </a:rPr>
              <a:t>מה שהיה,</a:t>
            </a:r>
            <a:endParaRPr lang="he-IL" sz="1800">
              <a:solidFill>
                <a:srgbClr val="FFFFFF"/>
              </a:solidFill>
              <a:effectLst/>
              <a:latin typeface="Calibri" panose="020F0502020204030204" pitchFamily="34" charset="0"/>
              <a:ea typeface="Calibri" panose="020F0502020204030204" pitchFamily="34" charset="0"/>
              <a:cs typeface="David" panose="020E0502060401010101" pitchFamily="34" charset="-79"/>
            </a:endParaRPr>
          </a:p>
          <a:p>
            <a:pPr marL="0" indent="0" algn="ctr">
              <a:lnSpc>
                <a:spcPct val="100000"/>
              </a:lnSpc>
              <a:buNone/>
            </a:pPr>
            <a:r>
              <a:rPr lang="he-IL" sz="1800" dirty="0">
                <a:solidFill>
                  <a:srgbClr val="FFFFFF"/>
                </a:solidFill>
                <a:effectLst/>
                <a:latin typeface="Calibri" panose="020F0502020204030204" pitchFamily="34" charset="0"/>
                <a:ea typeface="Calibri" panose="020F0502020204030204" pitchFamily="34" charset="0"/>
                <a:cs typeface="David" panose="020E0502060401010101" pitchFamily="34" charset="-79"/>
              </a:rPr>
              <a:t> תשכח מזה, </a:t>
            </a:r>
            <a:endParaRPr lang="he-IL" sz="1800">
              <a:solidFill>
                <a:srgbClr val="FFFFFF"/>
              </a:solidFill>
              <a:effectLst/>
              <a:latin typeface="Calibri" panose="020F0502020204030204" pitchFamily="34" charset="0"/>
              <a:ea typeface="Calibri" panose="020F0502020204030204" pitchFamily="34" charset="0"/>
              <a:cs typeface="David" panose="020E0502060401010101" pitchFamily="34" charset="-79"/>
            </a:endParaRPr>
          </a:p>
          <a:p>
            <a:pPr marL="0" indent="0" algn="ctr">
              <a:lnSpc>
                <a:spcPct val="100000"/>
              </a:lnSpc>
              <a:buNone/>
            </a:pPr>
            <a:r>
              <a:rPr lang="he-IL" sz="1800" dirty="0">
                <a:solidFill>
                  <a:srgbClr val="FFFFFF"/>
                </a:solidFill>
                <a:effectLst/>
                <a:latin typeface="Calibri" panose="020F0502020204030204" pitchFamily="34" charset="0"/>
                <a:ea typeface="Calibri" panose="020F0502020204030204" pitchFamily="34" charset="0"/>
                <a:cs typeface="David" panose="020E0502060401010101" pitchFamily="34" charset="-79"/>
              </a:rPr>
              <a:t>מה שיהיה לא משנה, </a:t>
            </a:r>
            <a:endParaRPr lang="he-IL" sz="1800">
              <a:solidFill>
                <a:srgbClr val="FFFFFF"/>
              </a:solidFill>
              <a:effectLst/>
              <a:latin typeface="Calibri" panose="020F0502020204030204" pitchFamily="34" charset="0"/>
              <a:ea typeface="Calibri" panose="020F0502020204030204" pitchFamily="34" charset="0"/>
              <a:cs typeface="David" panose="020E0502060401010101" pitchFamily="34" charset="-79"/>
            </a:endParaRPr>
          </a:p>
          <a:p>
            <a:pPr marL="0" indent="0" algn="ctr">
              <a:lnSpc>
                <a:spcPct val="100000"/>
              </a:lnSpc>
              <a:buNone/>
            </a:pPr>
            <a:r>
              <a:rPr lang="he-IL" sz="1800" dirty="0">
                <a:solidFill>
                  <a:srgbClr val="FFFFFF"/>
                </a:solidFill>
                <a:effectLst/>
                <a:latin typeface="Calibri" panose="020F0502020204030204" pitchFamily="34" charset="0"/>
                <a:ea typeface="Calibri" panose="020F0502020204030204" pitchFamily="34" charset="0"/>
                <a:cs typeface="David" panose="020E0502060401010101" pitchFamily="34" charset="-79"/>
              </a:rPr>
              <a:t>מה שאבקש </a:t>
            </a:r>
            <a:endParaRPr lang="he-IL" sz="1800">
              <a:solidFill>
                <a:srgbClr val="FFFFFF"/>
              </a:solidFill>
              <a:effectLst/>
              <a:latin typeface="Calibri" panose="020F0502020204030204" pitchFamily="34" charset="0"/>
              <a:ea typeface="Calibri" panose="020F0502020204030204" pitchFamily="34" charset="0"/>
              <a:cs typeface="David" panose="020E0502060401010101" pitchFamily="34" charset="-79"/>
            </a:endParaRPr>
          </a:p>
          <a:p>
            <a:pPr marL="0" indent="0" algn="ctr">
              <a:lnSpc>
                <a:spcPct val="100000"/>
              </a:lnSpc>
              <a:buNone/>
            </a:pPr>
            <a:r>
              <a:rPr lang="he-IL" sz="1800" dirty="0">
                <a:solidFill>
                  <a:srgbClr val="FFFFFF"/>
                </a:solidFill>
                <a:effectLst/>
                <a:latin typeface="Calibri" panose="020F0502020204030204" pitchFamily="34" charset="0"/>
                <a:ea typeface="Calibri" panose="020F0502020204030204" pitchFamily="34" charset="0"/>
                <a:cs typeface="David" panose="020E0502060401010101" pitchFamily="34" charset="-79"/>
              </a:rPr>
              <a:t>בעולם כזה- </a:t>
            </a:r>
            <a:endParaRPr lang="he-IL" sz="1800">
              <a:solidFill>
                <a:srgbClr val="FFFFFF"/>
              </a:solidFill>
              <a:effectLst/>
              <a:latin typeface="Calibri" panose="020F0502020204030204" pitchFamily="34" charset="0"/>
              <a:ea typeface="Calibri" panose="020F0502020204030204" pitchFamily="34" charset="0"/>
              <a:cs typeface="David" panose="020E0502060401010101" pitchFamily="34" charset="-79"/>
            </a:endParaRPr>
          </a:p>
          <a:p>
            <a:pPr marL="0" indent="0" algn="ctr">
              <a:lnSpc>
                <a:spcPct val="100000"/>
              </a:lnSpc>
              <a:buNone/>
            </a:pPr>
            <a:r>
              <a:rPr lang="he-IL" sz="1800" dirty="0">
                <a:solidFill>
                  <a:srgbClr val="FFFFFF"/>
                </a:solidFill>
                <a:effectLst/>
                <a:latin typeface="Calibri" panose="020F0502020204030204" pitchFamily="34" charset="0"/>
                <a:ea typeface="Calibri" panose="020F0502020204030204" pitchFamily="34" charset="0"/>
                <a:cs typeface="David" panose="020E0502060401010101" pitchFamily="34" charset="-79"/>
              </a:rPr>
              <a:t>תן לי את היום הזה!"</a:t>
            </a:r>
            <a:endParaRPr lang="en-US" sz="1800">
              <a:solidFill>
                <a:srgbClr val="FFFFFF"/>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00000"/>
              </a:lnSpc>
            </a:pPr>
            <a:endParaRPr lang="en-US" sz="1800">
              <a:solidFill>
                <a:srgbClr val="FFFFFF"/>
              </a:solidFill>
            </a:endParaRPr>
          </a:p>
        </p:txBody>
      </p:sp>
    </p:spTree>
    <p:extLst>
      <p:ext uri="{BB962C8B-B14F-4D97-AF65-F5344CB8AC3E}">
        <p14:creationId xmlns:p14="http://schemas.microsoft.com/office/powerpoint/2010/main" val="646648759"/>
      </p:ext>
    </p:extLst>
  </p:cSld>
  <p:clrMapOvr>
    <a:masterClrMapping/>
  </p:clrMapOvr>
</p:sld>
</file>

<file path=ppt/theme/theme1.xml><?xml version="1.0" encoding="utf-8"?>
<a:theme xmlns:a="http://schemas.openxmlformats.org/drawingml/2006/main" name="DappledVTI">
  <a:themeElements>
    <a:clrScheme name="AnalogousFromLightSeed_2SEEDS">
      <a:dk1>
        <a:srgbClr val="000000"/>
      </a:dk1>
      <a:lt1>
        <a:srgbClr val="FFFFFF"/>
      </a:lt1>
      <a:dk2>
        <a:srgbClr val="273B21"/>
      </a:dk2>
      <a:lt2>
        <a:srgbClr val="E8E5E2"/>
      </a:lt2>
      <a:accent1>
        <a:srgbClr val="6EA4CA"/>
      </a:accent1>
      <a:accent2>
        <a:srgbClr val="70ADAD"/>
      </a:accent2>
      <a:accent3>
        <a:srgbClr val="8895D4"/>
      </a:accent3>
      <a:accent4>
        <a:srgbClr val="CA806E"/>
      </a:accent4>
      <a:accent5>
        <a:srgbClr val="C19C63"/>
      </a:accent5>
      <a:accent6>
        <a:srgbClr val="A4A65A"/>
      </a:accent6>
      <a:hlink>
        <a:srgbClr val="A37859"/>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emplate>Gallery</Template>
  <TotalTime>50</TotalTime>
  <Words>454</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Avenir Next LT Pro</vt:lpstr>
      <vt:lpstr>AvenirNext LT Pro Medium</vt:lpstr>
      <vt:lpstr>Calibri</vt:lpstr>
      <vt:lpstr>Sabon Next LT</vt:lpstr>
      <vt:lpstr>DappledVTI</vt:lpstr>
      <vt:lpstr>  מחפשים את אלסקה הליך החקר</vt:lpstr>
      <vt:lpstr>הקיץ האחרון/שפיות זמנית</vt:lpstr>
      <vt:lpstr>שאלות החקר אהבה  בראי ההתבגרות</vt:lpstr>
      <vt:lpstr>ציטוטים שתפסו אותנו</vt:lpstr>
      <vt:lpstr>התאבדות או תאונת דרכים?</vt:lpstr>
      <vt:lpstr>האם אפשר להתאהב באדם שלא קיים?</vt:lpstr>
      <vt:lpstr>איך אפשר לצאת מהמבוך?</vt:lpstr>
      <vt:lpstr>תן לי / יגאל בשן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מחפשים את אלסקה</dc:title>
  <dc:creator>sahar shabtai</dc:creator>
  <cp:lastModifiedBy>sahar shabtai</cp:lastModifiedBy>
  <cp:revision>12</cp:revision>
  <dcterms:created xsi:type="dcterms:W3CDTF">2022-07-28T07:18:06Z</dcterms:created>
  <dcterms:modified xsi:type="dcterms:W3CDTF">2022-07-28T08:08:45Z</dcterms:modified>
</cp:coreProperties>
</file>